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70" r:id="rId6"/>
    <p:sldId id="259" r:id="rId7"/>
    <p:sldId id="260" r:id="rId8"/>
    <p:sldId id="261" r:id="rId9"/>
    <p:sldId id="262" r:id="rId10"/>
    <p:sldId id="265" r:id="rId11"/>
    <p:sldId id="263" r:id="rId12"/>
    <p:sldId id="264" r:id="rId13"/>
    <p:sldId id="332" r:id="rId14"/>
    <p:sldId id="266" r:id="rId15"/>
    <p:sldId id="271" r:id="rId16"/>
    <p:sldId id="267" r:id="rId17"/>
    <p:sldId id="335" r:id="rId18"/>
    <p:sldId id="268" r:id="rId19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710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D0469-4BA0-8271-83CA-7B215694A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5CFF574-9A1F-2B3E-89BF-8DB3346B4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6668-B5AC-438B-83E8-995EBC0AA0F6}" type="slidenum">
              <a:rPr lang="pt-BR" smtClean="0"/>
              <a:t>13</a:t>
            </a:fld>
            <a:endParaRPr lang="pt-BR" dirty="0"/>
          </a:p>
        </p:txBody>
      </p:sp>
      <p:pic>
        <p:nvPicPr>
          <p:cNvPr id="2050" name="Picture 2" descr="SISTEMA FAEB/SENAR - YouTube">
            <a:extLst>
              <a:ext uri="{FF2B5EF4-FFF2-40B4-BE49-F238E27FC236}">
                <a16:creationId xmlns:a16="http://schemas.microsoft.com/office/drawing/2014/main" id="{FB12DD12-29DE-7B66-592C-363FA1B5E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7493" y="0"/>
            <a:ext cx="1358507" cy="135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D1C8D902-6C36-2971-F647-8AAEEB7C7C6B}"/>
              </a:ext>
            </a:extLst>
          </p:cNvPr>
          <p:cNvSpPr>
            <a:spLocks noGrp="1"/>
          </p:cNvSpPr>
          <p:nvPr/>
        </p:nvSpPr>
        <p:spPr>
          <a:xfrm>
            <a:off x="2300141" y="2292842"/>
            <a:ext cx="13084404" cy="6528725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30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pt-BR" sz="4267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484E18C6-77AB-62C8-BECB-06AB710E169E}"/>
              </a:ext>
            </a:extLst>
          </p:cNvPr>
          <p:cNvSpPr>
            <a:spLocks noGrp="1"/>
          </p:cNvSpPr>
          <p:nvPr/>
        </p:nvSpPr>
        <p:spPr>
          <a:xfrm>
            <a:off x="2503341" y="2496042"/>
            <a:ext cx="13084404" cy="6528725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7668" indent="-341367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endParaRPr lang="pt-BR" sz="4133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79746E20-ECB9-C0C7-CBD1-9288E68D1D91}"/>
              </a:ext>
            </a:extLst>
          </p:cNvPr>
          <p:cNvSpPr>
            <a:spLocks noGrp="1"/>
          </p:cNvSpPr>
          <p:nvPr/>
        </p:nvSpPr>
        <p:spPr>
          <a:xfrm>
            <a:off x="2706541" y="2699242"/>
            <a:ext cx="13084404" cy="6528725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7668" indent="-341367" algn="just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endParaRPr lang="pt-BR" sz="4133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6" descr="Gestão tipos, por Resultados ou por Competências">
            <a:extLst>
              <a:ext uri="{FF2B5EF4-FFF2-40B4-BE49-F238E27FC236}">
                <a16:creationId xmlns:a16="http://schemas.microsoft.com/office/drawing/2014/main" id="{8384FAC2-FE73-B48B-07BE-E54B8071E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9" y="2919742"/>
            <a:ext cx="1835283" cy="104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O que é empregabilidade e por que ela é essencial para o seu sucesso  profissional? -">
            <a:extLst>
              <a:ext uri="{FF2B5EF4-FFF2-40B4-BE49-F238E27FC236}">
                <a16:creationId xmlns:a16="http://schemas.microsoft.com/office/drawing/2014/main" id="{D10A2D7E-619D-73BA-200E-C3C5A98DB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1356482"/>
            <a:ext cx="1951697" cy="156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Aprenda 5 formas de desenvolver empregabilidade - Educação que transforma:  Blog da Unileão">
            <a:extLst>
              <a:ext uri="{FF2B5EF4-FFF2-40B4-BE49-F238E27FC236}">
                <a16:creationId xmlns:a16="http://schemas.microsoft.com/office/drawing/2014/main" id="{4358D25B-6644-5054-8A06-D2E665B7C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833"/>
            <a:ext cx="1951697" cy="135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A crise esta feia, garanta sua empregabilidade! Escola EDTI">
            <a:extLst>
              <a:ext uri="{FF2B5EF4-FFF2-40B4-BE49-F238E27FC236}">
                <a16:creationId xmlns:a16="http://schemas.microsoft.com/office/drawing/2014/main" id="{F4249E8E-5EEC-C239-B0B9-D304D28DB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0" y="3968476"/>
            <a:ext cx="1938275" cy="14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Empregabilidade | Projeto Integrador">
            <a:extLst>
              <a:ext uri="{FF2B5EF4-FFF2-40B4-BE49-F238E27FC236}">
                <a16:creationId xmlns:a16="http://schemas.microsoft.com/office/drawing/2014/main" id="{46614C54-171B-077B-A633-46A6F3519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7" y="5420669"/>
            <a:ext cx="1936257" cy="160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Programa de Profissionalização de Jovens e Adultos">
            <a:extLst>
              <a:ext uri="{FF2B5EF4-FFF2-40B4-BE49-F238E27FC236}">
                <a16:creationId xmlns:a16="http://schemas.microsoft.com/office/drawing/2014/main" id="{DE21A240-7FAD-DC87-1B3F-7D952DB4E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1" y="7030476"/>
            <a:ext cx="1936259" cy="209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FD4A4C91-6F70-CC47-6E39-70EDF0229D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7" y="-834"/>
            <a:ext cx="16227147" cy="912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28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0306" r="50118"/>
          <a:stretch>
            <a:fillRect/>
          </a:stretch>
        </p:blipFill>
        <p:spPr>
          <a:xfrm>
            <a:off x="4073568" y="1600200"/>
            <a:ext cx="8108863" cy="722647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64017FD-03CA-7625-C9EE-9AD8C364F5F2}"/>
              </a:ext>
            </a:extLst>
          </p:cNvPr>
          <p:cNvSpPr txBox="1"/>
          <p:nvPr/>
        </p:nvSpPr>
        <p:spPr>
          <a:xfrm>
            <a:off x="203200" y="152400"/>
            <a:ext cx="1280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>
                <a:solidFill>
                  <a:schemeClr val="accent3">
                    <a:lumMod val="50000"/>
                  </a:schemeClr>
                </a:solidFill>
              </a:rPr>
              <a:t>A Fórmula do Futuro Profissional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AA573-8BAB-5EA2-9016-DB14E6F49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8BD336E-A734-8BA7-E228-FB30272FF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6668-B5AC-438B-83E8-995EBC0AA0F6}" type="slidenum">
              <a:rPr lang="pt-BR" smtClean="0"/>
              <a:t>17</a:t>
            </a:fld>
            <a:endParaRPr lang="pt-BR" dirty="0"/>
          </a:p>
        </p:txBody>
      </p:sp>
      <p:pic>
        <p:nvPicPr>
          <p:cNvPr id="2050" name="Picture 2" descr="SISTEMA FAEB/SENAR - YouTube">
            <a:extLst>
              <a:ext uri="{FF2B5EF4-FFF2-40B4-BE49-F238E27FC236}">
                <a16:creationId xmlns:a16="http://schemas.microsoft.com/office/drawing/2014/main" id="{0F5BAF5F-0DD6-6622-5A81-EDD9FF32C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7493" y="0"/>
            <a:ext cx="1358507" cy="135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540EAB64-E5D5-8108-E6CF-BEED23DC81B0}"/>
              </a:ext>
            </a:extLst>
          </p:cNvPr>
          <p:cNvSpPr>
            <a:spLocks noGrp="1"/>
          </p:cNvSpPr>
          <p:nvPr/>
        </p:nvSpPr>
        <p:spPr>
          <a:xfrm>
            <a:off x="2300141" y="2292842"/>
            <a:ext cx="13084404" cy="6528725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30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pt-BR" sz="4267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C99840C8-1E4B-6AC2-2F88-F44EA035416C}"/>
              </a:ext>
            </a:extLst>
          </p:cNvPr>
          <p:cNvSpPr>
            <a:spLocks noGrp="1"/>
          </p:cNvSpPr>
          <p:nvPr/>
        </p:nvSpPr>
        <p:spPr>
          <a:xfrm>
            <a:off x="2503341" y="2496042"/>
            <a:ext cx="13084404" cy="6528725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7668" indent="-341367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endParaRPr lang="pt-BR" sz="4133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727E96F3-1A96-6088-E3FD-235C18FE6B66}"/>
              </a:ext>
            </a:extLst>
          </p:cNvPr>
          <p:cNvSpPr>
            <a:spLocks noGrp="1"/>
          </p:cNvSpPr>
          <p:nvPr/>
        </p:nvSpPr>
        <p:spPr>
          <a:xfrm>
            <a:off x="2706541" y="2699242"/>
            <a:ext cx="13084404" cy="6528725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7668" indent="-341367" algn="just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endParaRPr lang="pt-BR" sz="4133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7DA8A841-A62E-FFE6-2E70-8A3E2A3E2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465" y="0"/>
            <a:ext cx="7315200" cy="9144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FCF0387-7C35-C21E-E311-26AABE07E29C}"/>
              </a:ext>
            </a:extLst>
          </p:cNvPr>
          <p:cNvSpPr txBox="1"/>
          <p:nvPr/>
        </p:nvSpPr>
        <p:spPr>
          <a:xfrm>
            <a:off x="114714" y="-78761"/>
            <a:ext cx="45911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/>
              <a:t>Convite: </a:t>
            </a:r>
          </a:p>
        </p:txBody>
      </p:sp>
    </p:spTree>
    <p:extLst>
      <p:ext uri="{BB962C8B-B14F-4D97-AF65-F5344CB8AC3E}">
        <p14:creationId xmlns:p14="http://schemas.microsoft.com/office/powerpoint/2010/main" val="3975242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9766F4-0C73-0C03-C4B2-9CCE7BA79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983" b="3782"/>
          <a:stretch>
            <a:fillRect/>
          </a:stretch>
        </p:blipFill>
        <p:spPr>
          <a:xfrm>
            <a:off x="-17049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74DBD-F008-8258-841D-A2D098B08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9</Words>
  <Application>Microsoft Office PowerPoint</Application>
  <PresentationFormat>Personalizar</PresentationFormat>
  <Paragraphs>4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2" baseType="lpstr">
      <vt:lpstr>Arial</vt:lpstr>
      <vt:lpstr>Calibri</vt:lpstr>
      <vt:lpstr>Georgia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Artur Nascimento</cp:lastModifiedBy>
  <cp:revision>2</cp:revision>
  <dcterms:created xsi:type="dcterms:W3CDTF">2006-08-16T00:00:00Z</dcterms:created>
  <dcterms:modified xsi:type="dcterms:W3CDTF">2026-05-18T13:15:52Z</dcterms:modified>
</cp:coreProperties>
</file>