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967" r:id="rId5"/>
  </p:sldMasterIdLst>
  <p:notesMasterIdLst>
    <p:notesMasterId r:id="rId30"/>
  </p:notesMasterIdLst>
  <p:sldIdLst>
    <p:sldId id="691" r:id="rId6"/>
    <p:sldId id="702" r:id="rId7"/>
    <p:sldId id="407" r:id="rId8"/>
    <p:sldId id="339" r:id="rId9"/>
    <p:sldId id="452" r:id="rId10"/>
    <p:sldId id="703" r:id="rId11"/>
    <p:sldId id="695" r:id="rId12"/>
    <p:sldId id="707" r:id="rId13"/>
    <p:sldId id="681" r:id="rId14"/>
    <p:sldId id="696" r:id="rId15"/>
    <p:sldId id="704" r:id="rId16"/>
    <p:sldId id="708" r:id="rId17"/>
    <p:sldId id="383" r:id="rId18"/>
    <p:sldId id="697" r:id="rId19"/>
    <p:sldId id="709" r:id="rId20"/>
    <p:sldId id="685" r:id="rId21"/>
    <p:sldId id="698" r:id="rId22"/>
    <p:sldId id="706" r:id="rId23"/>
    <p:sldId id="699" r:id="rId24"/>
    <p:sldId id="332" r:id="rId25"/>
    <p:sldId id="700" r:id="rId26"/>
    <p:sldId id="710" r:id="rId27"/>
    <p:sldId id="320" r:id="rId28"/>
    <p:sldId id="705" r:id="rId29"/>
  </p:sldIdLst>
  <p:sldSz cx="24384000" cy="13716000"/>
  <p:notesSz cx="6858000" cy="9144000"/>
  <p:embeddedFontLst>
    <p:embeddedFont>
      <p:font typeface="Helvetica Neue" panose="020B060402020202020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Raleway" pitchFamily="2" charset="0"/>
      <p:regular r:id="rId39"/>
      <p:bold r:id="rId40"/>
      <p:italic r:id="rId41"/>
      <p:boldItalic r:id="rId42"/>
    </p:embeddedFont>
    <p:embeddedFont>
      <p:font typeface="Sicoob Sans" panose="020B0604020202020204" charset="0"/>
      <p:regular r:id="rId43"/>
      <p:bold r:id="rId44"/>
      <p:italic r:id="rId45"/>
      <p:boldItalic r:id="rId46"/>
    </p:embeddedFont>
    <p:embeddedFont>
      <p:font typeface="Sicoob Sans Black" panose="020B0604020202020204" charset="0"/>
      <p:bold r:id="rId47"/>
      <p:italic r:id="rId48"/>
      <p:boldItalic r:id="rId49"/>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CF6314-684E-4D82-6E74-901CFF617B84}" name="Joao Luiz Sousa Azevedo" initials="JA" userId="S::joao.azevedo@sicoob.com.br::7a536e0b-1ddf-4e8c-a207-ecebf2d2347f" providerId="AD"/>
  <p188:author id="{BCA4C9D2-0877-9215-3225-55AE7E28F178}" name="Darlisson Pereira Macedo" initials="DPM" userId="S::Darlisson.Macedo@sicoob.com.br::341a909d-e4e2-43f0-b7d2-5509201234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41"/>
    <a:srgbClr val="00AE9D"/>
    <a:srgbClr val="C9D200"/>
    <a:srgbClr val="7DB61C"/>
    <a:srgbClr val="07F2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33D047-36E5-4A10-A97B-7FB5836AD952}" v="58" dt="2026-05-21T20:14:45.10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39" d="100"/>
          <a:sy n="39" d="100"/>
        </p:scale>
        <p:origin x="94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De Souza Botelho - Crédito" userId="a484d331-a04f-4d4d-8851-446d33999c05" providerId="ADAL" clId="{28542015-FB57-42C0-B83A-1EF95D676076}"/>
    <pc:docChg chg="undo custSel addSld delSld modSld sldOrd delSection modSection">
      <pc:chgData name="Daniel De Souza Botelho - Crédito" userId="a484d331-a04f-4d4d-8851-446d33999c05" providerId="ADAL" clId="{28542015-FB57-42C0-B83A-1EF95D676076}" dt="2026-05-21T20:18:32.752" v="6369" actId="1076"/>
      <pc:docMkLst>
        <pc:docMk/>
      </pc:docMkLst>
      <pc:sldChg chg="modSp del mod">
        <pc:chgData name="Daniel De Souza Botelho - Crédito" userId="a484d331-a04f-4d4d-8851-446d33999c05" providerId="ADAL" clId="{28542015-FB57-42C0-B83A-1EF95D676076}" dt="2026-05-21T15:41:24.568" v="2846" actId="47"/>
        <pc:sldMkLst>
          <pc:docMk/>
          <pc:sldMk cId="0" sldId="274"/>
        </pc:sldMkLst>
        <pc:spChg chg="mod">
          <ac:chgData name="Daniel De Souza Botelho - Crédito" userId="a484d331-a04f-4d4d-8851-446d33999c05" providerId="ADAL" clId="{28542015-FB57-42C0-B83A-1EF95D676076}" dt="2026-05-21T15:34:56.894" v="2764" actId="14100"/>
          <ac:spMkLst>
            <pc:docMk/>
            <pc:sldMk cId="0" sldId="274"/>
            <ac:spMk id="2067" creationId="{00000000-0000-0000-0000-000000000000}"/>
          </ac:spMkLst>
        </pc:spChg>
      </pc:sldChg>
      <pc:sldChg chg="addSp delSp modSp mod addAnim delAnim">
        <pc:chgData name="Daniel De Souza Botelho - Crédito" userId="a484d331-a04f-4d4d-8851-446d33999c05" providerId="ADAL" clId="{28542015-FB57-42C0-B83A-1EF95D676076}" dt="2026-05-21T20:07:44.070" v="6058" actId="20577"/>
        <pc:sldMkLst>
          <pc:docMk/>
          <pc:sldMk cId="0" sldId="320"/>
        </pc:sldMkLst>
        <pc:spChg chg="add mod">
          <ac:chgData name="Daniel De Souza Botelho - Crédito" userId="a484d331-a04f-4d4d-8851-446d33999c05" providerId="ADAL" clId="{28542015-FB57-42C0-B83A-1EF95D676076}" dt="2026-05-21T20:07:44.070" v="6058" actId="20577"/>
          <ac:spMkLst>
            <pc:docMk/>
            <pc:sldMk cId="0" sldId="320"/>
            <ac:spMk id="5" creationId="{472D278E-A15C-C4D6-F753-3F89A01746B0}"/>
          </ac:spMkLst>
        </pc:spChg>
        <pc:spChg chg="add mod">
          <ac:chgData name="Daniel De Souza Botelho - Crédito" userId="a484d331-a04f-4d4d-8851-446d33999c05" providerId="ADAL" clId="{28542015-FB57-42C0-B83A-1EF95D676076}" dt="2026-05-21T20:03:22.505" v="5826" actId="1076"/>
          <ac:spMkLst>
            <pc:docMk/>
            <pc:sldMk cId="0" sldId="320"/>
            <ac:spMk id="7" creationId="{36DDE377-B830-D98B-1B62-774F06DFDCCA}"/>
          </ac:spMkLst>
        </pc:spChg>
        <pc:spChg chg="add del">
          <ac:chgData name="Daniel De Souza Botelho - Crédito" userId="a484d331-a04f-4d4d-8851-446d33999c05" providerId="ADAL" clId="{28542015-FB57-42C0-B83A-1EF95D676076}" dt="2026-05-21T16:07:09.250" v="3046" actId="478"/>
          <ac:spMkLst>
            <pc:docMk/>
            <pc:sldMk cId="0" sldId="320"/>
            <ac:spMk id="2621" creationId="{00000000-0000-0000-0000-000000000000}"/>
          </ac:spMkLst>
        </pc:spChg>
        <pc:spChg chg="topLvl">
          <ac:chgData name="Daniel De Souza Botelho - Crédito" userId="a484d331-a04f-4d4d-8851-446d33999c05" providerId="ADAL" clId="{28542015-FB57-42C0-B83A-1EF95D676076}" dt="2026-05-21T16:07:13.410" v="3049" actId="478"/>
          <ac:spMkLst>
            <pc:docMk/>
            <pc:sldMk cId="0" sldId="320"/>
            <ac:spMk id="2630" creationId="{00000000-0000-0000-0000-000000000000}"/>
          </ac:spMkLst>
        </pc:spChg>
        <pc:spChg chg="del mod topLvl">
          <ac:chgData name="Daniel De Souza Botelho - Crédito" userId="a484d331-a04f-4d4d-8851-446d33999c05" providerId="ADAL" clId="{28542015-FB57-42C0-B83A-1EF95D676076}" dt="2026-05-21T16:07:13.410" v="3049" actId="478"/>
          <ac:spMkLst>
            <pc:docMk/>
            <pc:sldMk cId="0" sldId="320"/>
            <ac:spMk id="2631" creationId="{00000000-0000-0000-0000-000000000000}"/>
          </ac:spMkLst>
        </pc:spChg>
        <pc:spChg chg="del">
          <ac:chgData name="Daniel De Souza Botelho - Crédito" userId="a484d331-a04f-4d4d-8851-446d33999c05" providerId="ADAL" clId="{28542015-FB57-42C0-B83A-1EF95D676076}" dt="2026-05-21T19:57:01.456" v="5623" actId="478"/>
          <ac:spMkLst>
            <pc:docMk/>
            <pc:sldMk cId="0" sldId="320"/>
            <ac:spMk id="2635" creationId="{00000000-0000-0000-0000-000000000000}"/>
          </ac:spMkLst>
        </pc:spChg>
        <pc:spChg chg="del topLvl">
          <ac:chgData name="Daniel De Souza Botelho - Crédito" userId="a484d331-a04f-4d4d-8851-446d33999c05" providerId="ADAL" clId="{28542015-FB57-42C0-B83A-1EF95D676076}" dt="2026-05-21T19:56:58.429" v="5621" actId="478"/>
          <ac:spMkLst>
            <pc:docMk/>
            <pc:sldMk cId="0" sldId="320"/>
            <ac:spMk id="2637" creationId="{00000000-0000-0000-0000-000000000000}"/>
          </ac:spMkLst>
        </pc:spChg>
        <pc:spChg chg="del topLvl">
          <ac:chgData name="Daniel De Souza Botelho - Crédito" userId="a484d331-a04f-4d4d-8851-446d33999c05" providerId="ADAL" clId="{28542015-FB57-42C0-B83A-1EF95D676076}" dt="2026-05-21T19:56:59.820" v="5622" actId="478"/>
          <ac:spMkLst>
            <pc:docMk/>
            <pc:sldMk cId="0" sldId="320"/>
            <ac:spMk id="2638" creationId="{00000000-0000-0000-0000-000000000000}"/>
          </ac:spMkLst>
        </pc:spChg>
        <pc:grpChg chg="add del">
          <ac:chgData name="Daniel De Souza Botelho - Crédito" userId="a484d331-a04f-4d4d-8851-446d33999c05" providerId="ADAL" clId="{28542015-FB57-42C0-B83A-1EF95D676076}" dt="2026-05-21T16:07:08.779" v="3045" actId="478"/>
          <ac:grpSpMkLst>
            <pc:docMk/>
            <pc:sldMk cId="0" sldId="320"/>
            <ac:grpSpMk id="2626" creationId="{00000000-0000-0000-0000-000000000000}"/>
          </ac:grpSpMkLst>
        </pc:grpChg>
        <pc:grpChg chg="add del">
          <ac:chgData name="Daniel De Souza Botelho - Crédito" userId="a484d331-a04f-4d4d-8851-446d33999c05" providerId="ADAL" clId="{28542015-FB57-42C0-B83A-1EF95D676076}" dt="2026-05-21T16:07:08.187" v="3044" actId="478"/>
          <ac:grpSpMkLst>
            <pc:docMk/>
            <pc:sldMk cId="0" sldId="320"/>
            <ac:grpSpMk id="2629" creationId="{00000000-0000-0000-0000-000000000000}"/>
          </ac:grpSpMkLst>
        </pc:grpChg>
        <pc:grpChg chg="add del">
          <ac:chgData name="Daniel De Souza Botelho - Crédito" userId="a484d331-a04f-4d4d-8851-446d33999c05" providerId="ADAL" clId="{28542015-FB57-42C0-B83A-1EF95D676076}" dt="2026-05-21T16:07:13.410" v="3049" actId="478"/>
          <ac:grpSpMkLst>
            <pc:docMk/>
            <pc:sldMk cId="0" sldId="320"/>
            <ac:grpSpMk id="2633" creationId="{00000000-0000-0000-0000-000000000000}"/>
          </ac:grpSpMkLst>
        </pc:grpChg>
        <pc:grpChg chg="del">
          <ac:chgData name="Daniel De Souza Botelho - Crédito" userId="a484d331-a04f-4d4d-8851-446d33999c05" providerId="ADAL" clId="{28542015-FB57-42C0-B83A-1EF95D676076}" dt="2026-05-21T19:56:58.429" v="5621" actId="478"/>
          <ac:grpSpMkLst>
            <pc:docMk/>
            <pc:sldMk cId="0" sldId="320"/>
            <ac:grpSpMk id="2639" creationId="{00000000-0000-0000-0000-000000000000}"/>
          </ac:grpSpMkLst>
        </pc:grpChg>
        <pc:picChg chg="add del mod">
          <ac:chgData name="Daniel De Souza Botelho - Crédito" userId="a484d331-a04f-4d4d-8851-446d33999c05" providerId="ADAL" clId="{28542015-FB57-42C0-B83A-1EF95D676076}" dt="2026-05-21T16:07:30.547" v="3053" actId="22"/>
          <ac:picMkLst>
            <pc:docMk/>
            <pc:sldMk cId="0" sldId="320"/>
            <ac:picMk id="6" creationId="{F50302A4-CD03-4066-24B5-06F7FFDBF0BF}"/>
          </ac:picMkLst>
        </pc:picChg>
      </pc:sldChg>
      <pc:sldChg chg="addSp delSp modSp mod delAnim modAnim">
        <pc:chgData name="Daniel De Souza Botelho - Crédito" userId="a484d331-a04f-4d4d-8851-446d33999c05" providerId="ADAL" clId="{28542015-FB57-42C0-B83A-1EF95D676076}" dt="2026-05-21T19:55:20.884" v="5540" actId="20577"/>
        <pc:sldMkLst>
          <pc:docMk/>
          <pc:sldMk cId="0" sldId="332"/>
        </pc:sldMkLst>
        <pc:spChg chg="mod">
          <ac:chgData name="Daniel De Souza Botelho - Crédito" userId="a484d331-a04f-4d4d-8851-446d33999c05" providerId="ADAL" clId="{28542015-FB57-42C0-B83A-1EF95D676076}" dt="2026-05-21T19:55:20.884" v="5540" actId="20577"/>
          <ac:spMkLst>
            <pc:docMk/>
            <pc:sldMk cId="0" sldId="332"/>
            <ac:spMk id="7" creationId="{1829EB37-ED7D-31B3-235F-2076B3346D2E}"/>
          </ac:spMkLst>
        </pc:spChg>
        <pc:spChg chg="del mod topLvl">
          <ac:chgData name="Daniel De Souza Botelho - Crédito" userId="a484d331-a04f-4d4d-8851-446d33999c05" providerId="ADAL" clId="{28542015-FB57-42C0-B83A-1EF95D676076}" dt="2026-05-21T15:58:26.845" v="2978" actId="478"/>
          <ac:spMkLst>
            <pc:docMk/>
            <pc:sldMk cId="0" sldId="332"/>
            <ac:spMk id="10" creationId="{08F39C1F-BBEF-D75E-A861-F832CD993628}"/>
          </ac:spMkLst>
        </pc:spChg>
        <pc:spChg chg="del mod">
          <ac:chgData name="Daniel De Souza Botelho - Crédito" userId="a484d331-a04f-4d4d-8851-446d33999c05" providerId="ADAL" clId="{28542015-FB57-42C0-B83A-1EF95D676076}" dt="2026-05-21T15:58:25.194" v="2977" actId="478"/>
          <ac:spMkLst>
            <pc:docMk/>
            <pc:sldMk cId="0" sldId="332"/>
            <ac:spMk id="11" creationId="{5B1748B9-3BB5-3F8E-6045-949130E6EAAA}"/>
          </ac:spMkLst>
        </pc:spChg>
        <pc:spChg chg="add del mod">
          <ac:chgData name="Daniel De Souza Botelho - Crédito" userId="a484d331-a04f-4d4d-8851-446d33999c05" providerId="ADAL" clId="{28542015-FB57-42C0-B83A-1EF95D676076}" dt="2026-05-21T19:53:08.576" v="5299" actId="478"/>
          <ac:spMkLst>
            <pc:docMk/>
            <pc:sldMk cId="0" sldId="332"/>
            <ac:spMk id="12" creationId="{469D9EF2-B150-F36D-EB0B-6210E70AB994}"/>
          </ac:spMkLst>
        </pc:spChg>
        <pc:spChg chg="mod ord">
          <ac:chgData name="Daniel De Souza Botelho - Crédito" userId="a484d331-a04f-4d4d-8851-446d33999c05" providerId="ADAL" clId="{28542015-FB57-42C0-B83A-1EF95D676076}" dt="2026-05-21T16:01:59.019" v="3030" actId="1076"/>
          <ac:spMkLst>
            <pc:docMk/>
            <pc:sldMk cId="0" sldId="332"/>
            <ac:spMk id="2774" creationId="{00000000-0000-0000-0000-000000000000}"/>
          </ac:spMkLst>
        </pc:spChg>
        <pc:spChg chg="mod">
          <ac:chgData name="Daniel De Souza Botelho - Crédito" userId="a484d331-a04f-4d4d-8851-446d33999c05" providerId="ADAL" clId="{28542015-FB57-42C0-B83A-1EF95D676076}" dt="2026-05-21T19:53:50.106" v="5352" actId="1076"/>
          <ac:spMkLst>
            <pc:docMk/>
            <pc:sldMk cId="0" sldId="332"/>
            <ac:spMk id="2775" creationId="{00000000-0000-0000-0000-000000000000}"/>
          </ac:spMkLst>
        </pc:spChg>
        <pc:grpChg chg="ord">
          <ac:chgData name="Daniel De Souza Botelho - Crédito" userId="a484d331-a04f-4d4d-8851-446d33999c05" providerId="ADAL" clId="{28542015-FB57-42C0-B83A-1EF95D676076}" dt="2026-05-21T15:58:57.987" v="2988" actId="166"/>
          <ac:grpSpMkLst>
            <pc:docMk/>
            <pc:sldMk cId="0" sldId="332"/>
            <ac:grpSpMk id="2" creationId="{4C268ADA-9012-F9A4-A089-50116D557BDA}"/>
          </ac:grpSpMkLst>
        </pc:grpChg>
        <pc:grpChg chg="add del mod">
          <ac:chgData name="Daniel De Souza Botelho - Crédito" userId="a484d331-a04f-4d4d-8851-446d33999c05" providerId="ADAL" clId="{28542015-FB57-42C0-B83A-1EF95D676076}" dt="2026-05-21T15:58:26.845" v="2978" actId="478"/>
          <ac:grpSpMkLst>
            <pc:docMk/>
            <pc:sldMk cId="0" sldId="332"/>
            <ac:grpSpMk id="6" creationId="{99923184-7BFA-704E-C07E-C05BF6D0E53F}"/>
          </ac:grpSpMkLst>
        </pc:grpChg>
        <pc:grpChg chg="del mod">
          <ac:chgData name="Daniel De Souza Botelho - Crédito" userId="a484d331-a04f-4d4d-8851-446d33999c05" providerId="ADAL" clId="{28542015-FB57-42C0-B83A-1EF95D676076}" dt="2026-05-21T15:58:25.194" v="2977" actId="478"/>
          <ac:grpSpMkLst>
            <pc:docMk/>
            <pc:sldMk cId="0" sldId="332"/>
            <ac:grpSpMk id="9" creationId="{CE5736DF-1856-09DF-6D2A-274AFCA93E18}"/>
          </ac:grpSpMkLst>
        </pc:grpChg>
        <pc:picChg chg="del mod topLvl">
          <ac:chgData name="Daniel De Souza Botelho - Crédito" userId="a484d331-a04f-4d4d-8851-446d33999c05" providerId="ADAL" clId="{28542015-FB57-42C0-B83A-1EF95D676076}" dt="2026-05-21T16:00:56.843" v="3016" actId="478"/>
          <ac:picMkLst>
            <pc:docMk/>
            <pc:sldMk cId="0" sldId="332"/>
            <ac:picMk id="8" creationId="{2C185528-FE02-BCDA-AE4B-425B5399DB88}"/>
          </ac:picMkLst>
        </pc:picChg>
        <pc:picChg chg="add del">
          <ac:chgData name="Daniel De Souza Botelho - Crédito" userId="a484d331-a04f-4d4d-8851-446d33999c05" providerId="ADAL" clId="{28542015-FB57-42C0-B83A-1EF95D676076}" dt="2026-05-21T16:01:03.828" v="3018" actId="22"/>
          <ac:picMkLst>
            <pc:docMk/>
            <pc:sldMk cId="0" sldId="332"/>
            <ac:picMk id="14" creationId="{B7CEAA18-15E0-3ED5-86E3-3C2AA311C2BD}"/>
          </ac:picMkLst>
        </pc:picChg>
        <pc:picChg chg="add mod">
          <ac:chgData name="Daniel De Souza Botelho - Crédito" userId="a484d331-a04f-4d4d-8851-446d33999c05" providerId="ADAL" clId="{28542015-FB57-42C0-B83A-1EF95D676076}" dt="2026-05-21T19:53:47.409" v="5351" actId="1076"/>
          <ac:picMkLst>
            <pc:docMk/>
            <pc:sldMk cId="0" sldId="332"/>
            <ac:picMk id="16" creationId="{AD238672-ECF4-C626-3B0A-52962205C603}"/>
          </ac:picMkLst>
        </pc:picChg>
        <pc:picChg chg="add mod">
          <ac:chgData name="Daniel De Souza Botelho - Crédito" userId="a484d331-a04f-4d4d-8851-446d33999c05" providerId="ADAL" clId="{28542015-FB57-42C0-B83A-1EF95D676076}" dt="2026-05-21T19:53:58.950" v="5354" actId="1076"/>
          <ac:picMkLst>
            <pc:docMk/>
            <pc:sldMk cId="0" sldId="332"/>
            <ac:picMk id="17" creationId="{CDACDBD5-C4B4-268C-571F-5F7A59A2870E}"/>
          </ac:picMkLst>
        </pc:picChg>
      </pc:sldChg>
      <pc:sldChg chg="addSp delSp modSp add mod modAnim">
        <pc:chgData name="Daniel De Souza Botelho - Crédito" userId="a484d331-a04f-4d4d-8851-446d33999c05" providerId="ADAL" clId="{28542015-FB57-42C0-B83A-1EF95D676076}" dt="2026-05-21T20:10:25.435" v="6114" actId="14100"/>
        <pc:sldMkLst>
          <pc:docMk/>
          <pc:sldMk cId="0" sldId="339"/>
        </pc:sldMkLst>
        <pc:spChg chg="add del mod ord">
          <ac:chgData name="Daniel De Souza Botelho - Crédito" userId="a484d331-a04f-4d4d-8851-446d33999c05" providerId="ADAL" clId="{28542015-FB57-42C0-B83A-1EF95D676076}" dt="2026-05-21T14:44:41.887" v="630" actId="478"/>
          <ac:spMkLst>
            <pc:docMk/>
            <pc:sldMk cId="0" sldId="339"/>
            <ac:spMk id="5" creationId="{C9C1939E-49FB-0035-3CE7-7F74C37B8D60}"/>
          </ac:spMkLst>
        </pc:spChg>
        <pc:spChg chg="add del mod">
          <ac:chgData name="Daniel De Souza Botelho - Crédito" userId="a484d331-a04f-4d4d-8851-446d33999c05" providerId="ADAL" clId="{28542015-FB57-42C0-B83A-1EF95D676076}" dt="2026-05-21T19:05:21.838" v="3074" actId="478"/>
          <ac:spMkLst>
            <pc:docMk/>
            <pc:sldMk cId="0" sldId="339"/>
            <ac:spMk id="6" creationId="{D801D6AB-C7D7-8728-5730-21A19A573D1B}"/>
          </ac:spMkLst>
        </pc:spChg>
        <pc:spChg chg="add del mod">
          <ac:chgData name="Daniel De Souza Botelho - Crédito" userId="a484d331-a04f-4d4d-8851-446d33999c05" providerId="ADAL" clId="{28542015-FB57-42C0-B83A-1EF95D676076}" dt="2026-05-21T19:05:21.838" v="3074" actId="478"/>
          <ac:spMkLst>
            <pc:docMk/>
            <pc:sldMk cId="0" sldId="339"/>
            <ac:spMk id="7" creationId="{AF6AF387-4703-6115-262F-63D8064EB956}"/>
          </ac:spMkLst>
        </pc:spChg>
        <pc:spChg chg="mod">
          <ac:chgData name="Daniel De Souza Botelho - Crédito" userId="a484d331-a04f-4d4d-8851-446d33999c05" providerId="ADAL" clId="{28542015-FB57-42C0-B83A-1EF95D676076}" dt="2026-05-21T19:08:37.044" v="3197" actId="313"/>
          <ac:spMkLst>
            <pc:docMk/>
            <pc:sldMk cId="0" sldId="339"/>
            <ac:spMk id="8" creationId="{D76B6E2F-0251-EF29-B35A-CA7C10F8B373}"/>
          </ac:spMkLst>
        </pc:spChg>
        <pc:spChg chg="add mod">
          <ac:chgData name="Daniel De Souza Botelho - Crédito" userId="a484d331-a04f-4d4d-8851-446d33999c05" providerId="ADAL" clId="{28542015-FB57-42C0-B83A-1EF95D676076}" dt="2026-05-21T14:45:47.029" v="640" actId="571"/>
          <ac:spMkLst>
            <pc:docMk/>
            <pc:sldMk cId="0" sldId="339"/>
            <ac:spMk id="8" creationId="{EC560063-6293-344F-21B4-D68D841AB95E}"/>
          </ac:spMkLst>
        </pc:spChg>
        <pc:spChg chg="mod">
          <ac:chgData name="Daniel De Souza Botelho - Crédito" userId="a484d331-a04f-4d4d-8851-446d33999c05" providerId="ADAL" clId="{28542015-FB57-42C0-B83A-1EF95D676076}" dt="2026-05-21T19:08:45.129" v="3198" actId="113"/>
          <ac:spMkLst>
            <pc:docMk/>
            <pc:sldMk cId="0" sldId="339"/>
            <ac:spMk id="9" creationId="{D7E1E190-979F-52ED-8E56-0F9933DC9089}"/>
          </ac:spMkLst>
        </pc:spChg>
        <pc:spChg chg="mod">
          <ac:chgData name="Daniel De Souza Botelho - Crédito" userId="a484d331-a04f-4d4d-8851-446d33999c05" providerId="ADAL" clId="{28542015-FB57-42C0-B83A-1EF95D676076}" dt="2026-05-21T14:45:47.029" v="640" actId="571"/>
          <ac:spMkLst>
            <pc:docMk/>
            <pc:sldMk cId="0" sldId="339"/>
            <ac:spMk id="10" creationId="{13B9C510-1C67-7FE2-691F-B05D00A3A938}"/>
          </ac:spMkLst>
        </pc:spChg>
        <pc:spChg chg="mod">
          <ac:chgData name="Daniel De Souza Botelho - Crédito" userId="a484d331-a04f-4d4d-8851-446d33999c05" providerId="ADAL" clId="{28542015-FB57-42C0-B83A-1EF95D676076}" dt="2026-05-21T14:45:47.029" v="640" actId="571"/>
          <ac:spMkLst>
            <pc:docMk/>
            <pc:sldMk cId="0" sldId="339"/>
            <ac:spMk id="11" creationId="{5E0B092E-59EF-0B90-758A-2A72CCC3B4D5}"/>
          </ac:spMkLst>
        </pc:spChg>
        <pc:spChg chg="mod">
          <ac:chgData name="Daniel De Souza Botelho - Crédito" userId="a484d331-a04f-4d4d-8851-446d33999c05" providerId="ADAL" clId="{28542015-FB57-42C0-B83A-1EF95D676076}" dt="2026-05-21T19:09:19.904" v="3212" actId="20577"/>
          <ac:spMkLst>
            <pc:docMk/>
            <pc:sldMk cId="0" sldId="339"/>
            <ac:spMk id="11" creationId="{A96F9526-D53D-1323-22F6-52875B37FF3B}"/>
          </ac:spMkLst>
        </pc:spChg>
        <pc:spChg chg="mod">
          <ac:chgData name="Daniel De Souza Botelho - Crédito" userId="a484d331-a04f-4d4d-8851-446d33999c05" providerId="ADAL" clId="{28542015-FB57-42C0-B83A-1EF95D676076}" dt="2026-05-21T19:11:52.529" v="3431" actId="20577"/>
          <ac:spMkLst>
            <pc:docMk/>
            <pc:sldMk cId="0" sldId="339"/>
            <ac:spMk id="12" creationId="{494CF020-E236-3A1A-CC04-14EE5185C1B1}"/>
          </ac:spMkLst>
        </pc:spChg>
        <pc:spChg chg="mod">
          <ac:chgData name="Daniel De Souza Botelho - Crédito" userId="a484d331-a04f-4d4d-8851-446d33999c05" providerId="ADAL" clId="{28542015-FB57-42C0-B83A-1EF95D676076}" dt="2026-05-21T14:45:47.029" v="640" actId="571"/>
          <ac:spMkLst>
            <pc:docMk/>
            <pc:sldMk cId="0" sldId="339"/>
            <ac:spMk id="12" creationId="{5FAB67A0-DF8F-9F5C-55D0-074FB5CDBE7E}"/>
          </ac:spMkLst>
        </pc:spChg>
        <pc:spChg chg="mod">
          <ac:chgData name="Daniel De Souza Botelho - Crédito" userId="a484d331-a04f-4d4d-8851-446d33999c05" providerId="ADAL" clId="{28542015-FB57-42C0-B83A-1EF95D676076}" dt="2026-05-21T14:46:51.269" v="647" actId="571"/>
          <ac:spMkLst>
            <pc:docMk/>
            <pc:sldMk cId="0" sldId="339"/>
            <ac:spMk id="14" creationId="{69F873D1-E13A-8D28-9C88-5815BE6D9635}"/>
          </ac:spMkLst>
        </pc:spChg>
        <pc:spChg chg="mod">
          <ac:chgData name="Daniel De Souza Botelho - Crédito" userId="a484d331-a04f-4d4d-8851-446d33999c05" providerId="ADAL" clId="{28542015-FB57-42C0-B83A-1EF95D676076}" dt="2026-05-21T19:10:41.224" v="3302" actId="20577"/>
          <ac:spMkLst>
            <pc:docMk/>
            <pc:sldMk cId="0" sldId="339"/>
            <ac:spMk id="14" creationId="{711BE787-8E4E-0BCC-8238-C729EC949065}"/>
          </ac:spMkLst>
        </pc:spChg>
        <pc:spChg chg="mod">
          <ac:chgData name="Daniel De Souza Botelho - Crédito" userId="a484d331-a04f-4d4d-8851-446d33999c05" providerId="ADAL" clId="{28542015-FB57-42C0-B83A-1EF95D676076}" dt="2026-05-21T19:12:00.074" v="3446" actId="20577"/>
          <ac:spMkLst>
            <pc:docMk/>
            <pc:sldMk cId="0" sldId="339"/>
            <ac:spMk id="15" creationId="{73630D9D-8742-3A27-7BE5-DE692D79916C}"/>
          </ac:spMkLst>
        </pc:spChg>
        <pc:spChg chg="mod">
          <ac:chgData name="Daniel De Souza Botelho - Crédito" userId="a484d331-a04f-4d4d-8851-446d33999c05" providerId="ADAL" clId="{28542015-FB57-42C0-B83A-1EF95D676076}" dt="2026-05-21T14:46:51.269" v="647" actId="571"/>
          <ac:spMkLst>
            <pc:docMk/>
            <pc:sldMk cId="0" sldId="339"/>
            <ac:spMk id="15" creationId="{D2DED041-C388-9174-5456-89355DD524ED}"/>
          </ac:spMkLst>
        </pc:spChg>
        <pc:spChg chg="mod">
          <ac:chgData name="Daniel De Souza Botelho - Crédito" userId="a484d331-a04f-4d4d-8851-446d33999c05" providerId="ADAL" clId="{28542015-FB57-42C0-B83A-1EF95D676076}" dt="2026-05-21T14:46:51.269" v="647" actId="571"/>
          <ac:spMkLst>
            <pc:docMk/>
            <pc:sldMk cId="0" sldId="339"/>
            <ac:spMk id="16" creationId="{05983B30-8E9E-8E73-476E-0A3D2D163BF3}"/>
          </ac:spMkLst>
        </pc:spChg>
        <pc:spChg chg="mod">
          <ac:chgData name="Daniel De Souza Botelho - Crédito" userId="a484d331-a04f-4d4d-8851-446d33999c05" providerId="ADAL" clId="{28542015-FB57-42C0-B83A-1EF95D676076}" dt="2026-05-21T20:10:03.605" v="6075" actId="20577"/>
          <ac:spMkLst>
            <pc:docMk/>
            <pc:sldMk cId="0" sldId="339"/>
            <ac:spMk id="17" creationId="{8229E9CB-109D-6D3C-9202-80E700A9535D}"/>
          </ac:spMkLst>
        </pc:spChg>
        <pc:spChg chg="mod">
          <ac:chgData name="Daniel De Souza Botelho - Crédito" userId="a484d331-a04f-4d4d-8851-446d33999c05" providerId="ADAL" clId="{28542015-FB57-42C0-B83A-1EF95D676076}" dt="2026-05-21T14:46:51.269" v="647" actId="571"/>
          <ac:spMkLst>
            <pc:docMk/>
            <pc:sldMk cId="0" sldId="339"/>
            <ac:spMk id="18" creationId="{25D9174C-5653-B75E-3EFF-6D46CE45AD6D}"/>
          </ac:spMkLst>
        </pc:spChg>
        <pc:spChg chg="mod">
          <ac:chgData name="Daniel De Souza Botelho - Crédito" userId="a484d331-a04f-4d4d-8851-446d33999c05" providerId="ADAL" clId="{28542015-FB57-42C0-B83A-1EF95D676076}" dt="2026-05-21T20:10:18.891" v="6112" actId="20577"/>
          <ac:spMkLst>
            <pc:docMk/>
            <pc:sldMk cId="0" sldId="339"/>
            <ac:spMk id="18" creationId="{F4EC883D-CFDC-F11C-5091-B0FE476D4F42}"/>
          </ac:spMkLst>
        </pc:spChg>
        <pc:spChg chg="mod">
          <ac:chgData name="Daniel De Souza Botelho - Crédito" userId="a484d331-a04f-4d4d-8851-446d33999c05" providerId="ADAL" clId="{28542015-FB57-42C0-B83A-1EF95D676076}" dt="2026-05-21T14:46:51.269" v="647" actId="571"/>
          <ac:spMkLst>
            <pc:docMk/>
            <pc:sldMk cId="0" sldId="339"/>
            <ac:spMk id="19" creationId="{E195B8F3-9F1F-65AF-1DBC-D55EBA319B44}"/>
          </ac:spMkLst>
        </pc:spChg>
        <pc:spChg chg="mod">
          <ac:chgData name="Daniel De Souza Botelho - Crédito" userId="a484d331-a04f-4d4d-8851-446d33999c05" providerId="ADAL" clId="{28542015-FB57-42C0-B83A-1EF95D676076}" dt="2026-05-21T14:46:51.269" v="647" actId="571"/>
          <ac:spMkLst>
            <pc:docMk/>
            <pc:sldMk cId="0" sldId="339"/>
            <ac:spMk id="20" creationId="{58F2DDF7-FE00-2946-456E-7C61D3BAE84D}"/>
          </ac:spMkLst>
        </pc:spChg>
        <pc:spChg chg="mod">
          <ac:chgData name="Daniel De Souza Botelho - Crédito" userId="a484d331-a04f-4d4d-8851-446d33999c05" providerId="ADAL" clId="{28542015-FB57-42C0-B83A-1EF95D676076}" dt="2026-05-21T14:46:51.269" v="647" actId="571"/>
          <ac:spMkLst>
            <pc:docMk/>
            <pc:sldMk cId="0" sldId="339"/>
            <ac:spMk id="21" creationId="{B431F56B-B1C2-3B02-F4B7-81990F292209}"/>
          </ac:spMkLst>
        </pc:spChg>
        <pc:spChg chg="mod">
          <ac:chgData name="Daniel De Souza Botelho - Crédito" userId="a484d331-a04f-4d4d-8851-446d33999c05" providerId="ADAL" clId="{28542015-FB57-42C0-B83A-1EF95D676076}" dt="2026-05-21T20:10:25.435" v="6114" actId="14100"/>
          <ac:spMkLst>
            <pc:docMk/>
            <pc:sldMk cId="0" sldId="339"/>
            <ac:spMk id="2877" creationId="{00000000-0000-0000-0000-000000000000}"/>
          </ac:spMkLst>
        </pc:spChg>
        <pc:spChg chg="mod ord">
          <ac:chgData name="Daniel De Souza Botelho - Crédito" userId="a484d331-a04f-4d4d-8851-446d33999c05" providerId="ADAL" clId="{28542015-FB57-42C0-B83A-1EF95D676076}" dt="2026-05-21T19:08:23.743" v="3195" actId="14100"/>
          <ac:spMkLst>
            <pc:docMk/>
            <pc:sldMk cId="0" sldId="339"/>
            <ac:spMk id="2878" creationId="{00000000-0000-0000-0000-000000000000}"/>
          </ac:spMkLst>
        </pc:spChg>
        <pc:spChg chg="mod">
          <ac:chgData name="Daniel De Souza Botelho - Crédito" userId="a484d331-a04f-4d4d-8851-446d33999c05" providerId="ADAL" clId="{28542015-FB57-42C0-B83A-1EF95D676076}" dt="2026-05-21T14:50:34.637" v="678" actId="1076"/>
          <ac:spMkLst>
            <pc:docMk/>
            <pc:sldMk cId="0" sldId="339"/>
            <ac:spMk id="2879" creationId="{00000000-0000-0000-0000-000000000000}"/>
          </ac:spMkLst>
        </pc:spChg>
        <pc:spChg chg="mod">
          <ac:chgData name="Daniel De Souza Botelho - Crédito" userId="a484d331-a04f-4d4d-8851-446d33999c05" providerId="ADAL" clId="{28542015-FB57-42C0-B83A-1EF95D676076}" dt="2026-05-21T19:05:36.222" v="3076" actId="1076"/>
          <ac:spMkLst>
            <pc:docMk/>
            <pc:sldMk cId="0" sldId="339"/>
            <ac:spMk id="2881" creationId="{00000000-0000-0000-0000-000000000000}"/>
          </ac:spMkLst>
        </pc:spChg>
        <pc:spChg chg="del">
          <ac:chgData name="Daniel De Souza Botelho - Crédito" userId="a484d331-a04f-4d4d-8851-446d33999c05" providerId="ADAL" clId="{28542015-FB57-42C0-B83A-1EF95D676076}" dt="2026-05-21T14:43:52.725" v="617" actId="478"/>
          <ac:spMkLst>
            <pc:docMk/>
            <pc:sldMk cId="0" sldId="339"/>
            <ac:spMk id="2882" creationId="{00000000-0000-0000-0000-000000000000}"/>
          </ac:spMkLst>
        </pc:spChg>
        <pc:spChg chg="mod">
          <ac:chgData name="Daniel De Souza Botelho - Crédito" userId="a484d331-a04f-4d4d-8851-446d33999c05" providerId="ADAL" clId="{28542015-FB57-42C0-B83A-1EF95D676076}" dt="2026-05-21T20:09:45.466" v="6060" actId="948"/>
          <ac:spMkLst>
            <pc:docMk/>
            <pc:sldMk cId="0" sldId="339"/>
            <ac:spMk id="2883" creationId="{00000000-0000-0000-0000-000000000000}"/>
          </ac:spMkLst>
        </pc:spChg>
        <pc:spChg chg="mod ord">
          <ac:chgData name="Daniel De Souza Botelho - Crédito" userId="a484d331-a04f-4d4d-8851-446d33999c05" providerId="ADAL" clId="{28542015-FB57-42C0-B83A-1EF95D676076}" dt="2026-05-21T14:44:48.246" v="631" actId="6549"/>
          <ac:spMkLst>
            <pc:docMk/>
            <pc:sldMk cId="0" sldId="339"/>
            <ac:spMk id="2884" creationId="{00000000-0000-0000-0000-000000000000}"/>
          </ac:spMkLst>
        </pc:spChg>
        <pc:spChg chg="mod">
          <ac:chgData name="Daniel De Souza Botelho - Crédito" userId="a484d331-a04f-4d4d-8851-446d33999c05" providerId="ADAL" clId="{28542015-FB57-42C0-B83A-1EF95D676076}" dt="2026-05-21T14:48:53.642" v="664" actId="255"/>
          <ac:spMkLst>
            <pc:docMk/>
            <pc:sldMk cId="0" sldId="339"/>
            <ac:spMk id="2886" creationId="{00000000-0000-0000-0000-000000000000}"/>
          </ac:spMkLst>
        </pc:spChg>
        <pc:spChg chg="del">
          <ac:chgData name="Daniel De Souza Botelho - Crédito" userId="a484d331-a04f-4d4d-8851-446d33999c05" providerId="ADAL" clId="{28542015-FB57-42C0-B83A-1EF95D676076}" dt="2026-05-21T19:05:26.815" v="3075" actId="478"/>
          <ac:spMkLst>
            <pc:docMk/>
            <pc:sldMk cId="0" sldId="339"/>
            <ac:spMk id="2887" creationId="{00000000-0000-0000-0000-000000000000}"/>
          </ac:spMkLst>
        </pc:spChg>
        <pc:spChg chg="mod">
          <ac:chgData name="Daniel De Souza Botelho - Crédito" userId="a484d331-a04f-4d4d-8851-446d33999c05" providerId="ADAL" clId="{28542015-FB57-42C0-B83A-1EF95D676076}" dt="2026-05-21T19:08:14.016" v="3193" actId="14100"/>
          <ac:spMkLst>
            <pc:docMk/>
            <pc:sldMk cId="0" sldId="339"/>
            <ac:spMk id="2888" creationId="{00000000-0000-0000-0000-000000000000}"/>
          </ac:spMkLst>
        </pc:spChg>
        <pc:spChg chg="del">
          <ac:chgData name="Daniel De Souza Botelho - Crédito" userId="a484d331-a04f-4d4d-8851-446d33999c05" providerId="ADAL" clId="{28542015-FB57-42C0-B83A-1EF95D676076}" dt="2026-05-21T19:05:26.815" v="3075" actId="478"/>
          <ac:spMkLst>
            <pc:docMk/>
            <pc:sldMk cId="0" sldId="339"/>
            <ac:spMk id="2889" creationId="{00000000-0000-0000-0000-000000000000}"/>
          </ac:spMkLst>
        </pc:spChg>
        <pc:grpChg chg="add mod">
          <ac:chgData name="Daniel De Souza Botelho - Crédito" userId="a484d331-a04f-4d4d-8851-446d33999c05" providerId="ADAL" clId="{28542015-FB57-42C0-B83A-1EF95D676076}" dt="2026-05-21T19:07:18.759" v="3082" actId="1076"/>
          <ac:grpSpMkLst>
            <pc:docMk/>
            <pc:sldMk cId="0" sldId="339"/>
            <ac:grpSpMk id="5" creationId="{5A3AB92F-B911-A141-2263-4579A9B0C52A}"/>
          </ac:grpSpMkLst>
        </pc:grpChg>
        <pc:grpChg chg="add mod">
          <ac:chgData name="Daniel De Souza Botelho - Crédito" userId="a484d331-a04f-4d4d-8851-446d33999c05" providerId="ADAL" clId="{28542015-FB57-42C0-B83A-1EF95D676076}" dt="2026-05-21T14:45:47.029" v="640" actId="571"/>
          <ac:grpSpMkLst>
            <pc:docMk/>
            <pc:sldMk cId="0" sldId="339"/>
            <ac:grpSpMk id="9" creationId="{FAF92FAF-6727-3FAB-4933-777D1640AF88}"/>
          </ac:grpSpMkLst>
        </pc:grpChg>
        <pc:grpChg chg="add mod">
          <ac:chgData name="Daniel De Souza Botelho - Crédito" userId="a484d331-a04f-4d4d-8851-446d33999c05" providerId="ADAL" clId="{28542015-FB57-42C0-B83A-1EF95D676076}" dt="2026-05-21T19:09:12.409" v="3200" actId="1076"/>
          <ac:grpSpMkLst>
            <pc:docMk/>
            <pc:sldMk cId="0" sldId="339"/>
            <ac:grpSpMk id="10" creationId="{5AE22F6E-27C9-96BE-B5E2-98FDFC17A090}"/>
          </ac:grpSpMkLst>
        </pc:grpChg>
        <pc:grpChg chg="add mod">
          <ac:chgData name="Daniel De Souza Botelho - Crédito" userId="a484d331-a04f-4d4d-8851-446d33999c05" providerId="ADAL" clId="{28542015-FB57-42C0-B83A-1EF95D676076}" dt="2026-05-21T19:10:36.287" v="3294" actId="1076"/>
          <ac:grpSpMkLst>
            <pc:docMk/>
            <pc:sldMk cId="0" sldId="339"/>
            <ac:grpSpMk id="13" creationId="{3373916E-CD8F-D565-13E4-D7789E2FD017}"/>
          </ac:grpSpMkLst>
        </pc:grpChg>
        <pc:grpChg chg="add mod">
          <ac:chgData name="Daniel De Souza Botelho - Crédito" userId="a484d331-a04f-4d4d-8851-446d33999c05" providerId="ADAL" clId="{28542015-FB57-42C0-B83A-1EF95D676076}" dt="2026-05-21T14:46:51.269" v="647" actId="571"/>
          <ac:grpSpMkLst>
            <pc:docMk/>
            <pc:sldMk cId="0" sldId="339"/>
            <ac:grpSpMk id="13" creationId="{8F92A617-CF7B-7291-2B6F-993AD4ADAF0F}"/>
          </ac:grpSpMkLst>
        </pc:grpChg>
        <pc:grpChg chg="add mod">
          <ac:chgData name="Daniel De Souza Botelho - Crédito" userId="a484d331-a04f-4d4d-8851-446d33999c05" providerId="ADAL" clId="{28542015-FB57-42C0-B83A-1EF95D676076}" dt="2026-05-21T20:09:59.385" v="6062" actId="1076"/>
          <ac:grpSpMkLst>
            <pc:docMk/>
            <pc:sldMk cId="0" sldId="339"/>
            <ac:grpSpMk id="16" creationId="{B6233D7B-DC77-063F-51E1-9CA81B769020}"/>
          </ac:grpSpMkLst>
        </pc:grpChg>
        <pc:grpChg chg="add mod">
          <ac:chgData name="Daniel De Souza Botelho - Crédito" userId="a484d331-a04f-4d4d-8851-446d33999c05" providerId="ADAL" clId="{28542015-FB57-42C0-B83A-1EF95D676076}" dt="2026-05-21T14:46:51.269" v="647" actId="571"/>
          <ac:grpSpMkLst>
            <pc:docMk/>
            <pc:sldMk cId="0" sldId="339"/>
            <ac:grpSpMk id="17" creationId="{83967871-F61C-2CA3-7122-6C76E38EA8DD}"/>
          </ac:grpSpMkLst>
        </pc:grpChg>
        <pc:grpChg chg="mod ord">
          <ac:chgData name="Daniel De Souza Botelho - Crédito" userId="a484d331-a04f-4d4d-8851-446d33999c05" providerId="ADAL" clId="{28542015-FB57-42C0-B83A-1EF95D676076}" dt="2026-05-21T14:50:04.276" v="675" actId="1076"/>
          <ac:grpSpMkLst>
            <pc:docMk/>
            <pc:sldMk cId="0" sldId="339"/>
            <ac:grpSpMk id="2885" creationId="{00000000-0000-0000-0000-000000000000}"/>
          </ac:grpSpMkLst>
        </pc:grpChg>
        <pc:grpChg chg="mod ord">
          <ac:chgData name="Daniel De Souza Botelho - Crédito" userId="a484d331-a04f-4d4d-8851-446d33999c05" providerId="ADAL" clId="{28542015-FB57-42C0-B83A-1EF95D676076}" dt="2026-05-21T19:08:32.005" v="3196" actId="14100"/>
          <ac:grpSpMkLst>
            <pc:docMk/>
            <pc:sldMk cId="0" sldId="339"/>
            <ac:grpSpMk id="2890" creationId="{00000000-0000-0000-0000-000000000000}"/>
          </ac:grpSpMkLst>
        </pc:grpChg>
        <pc:picChg chg="mod">
          <ac:chgData name="Daniel De Souza Botelho - Crédito" userId="a484d331-a04f-4d4d-8851-446d33999c05" providerId="ADAL" clId="{28542015-FB57-42C0-B83A-1EF95D676076}" dt="2026-05-21T14:51:11.820" v="680" actId="1076"/>
          <ac:picMkLst>
            <pc:docMk/>
            <pc:sldMk cId="0" sldId="339"/>
            <ac:picMk id="2876" creationId="{00000000-0000-0000-0000-000000000000}"/>
          </ac:picMkLst>
        </pc:picChg>
      </pc:sldChg>
      <pc:sldChg chg="del">
        <pc:chgData name="Daniel De Souza Botelho - Crédito" userId="a484d331-a04f-4d4d-8851-446d33999c05" providerId="ADAL" clId="{28542015-FB57-42C0-B83A-1EF95D676076}" dt="2026-05-21T15:57:51.727" v="2974" actId="47"/>
        <pc:sldMkLst>
          <pc:docMk/>
          <pc:sldMk cId="0" sldId="366"/>
        </pc:sldMkLst>
      </pc:sldChg>
      <pc:sldChg chg="addSp delSp modSp add del mod addAnim delAnim">
        <pc:chgData name="Daniel De Souza Botelho - Crédito" userId="a484d331-a04f-4d4d-8851-446d33999c05" providerId="ADAL" clId="{28542015-FB57-42C0-B83A-1EF95D676076}" dt="2026-05-21T15:57:52.882" v="2975" actId="47"/>
        <pc:sldMkLst>
          <pc:docMk/>
          <pc:sldMk cId="0" sldId="380"/>
        </pc:sldMkLst>
        <pc:spChg chg="del topLvl">
          <ac:chgData name="Daniel De Souza Botelho - Crédito" userId="a484d331-a04f-4d4d-8851-446d33999c05" providerId="ADAL" clId="{28542015-FB57-42C0-B83A-1EF95D676076}" dt="2026-05-21T15:48:57.703" v="2970" actId="478"/>
          <ac:spMkLst>
            <pc:docMk/>
            <pc:sldMk cId="0" sldId="380"/>
            <ac:spMk id="4145" creationId="{00000000-0000-0000-0000-000000000000}"/>
          </ac:spMkLst>
        </pc:spChg>
        <pc:spChg chg="del">
          <ac:chgData name="Daniel De Souza Botelho - Crédito" userId="a484d331-a04f-4d4d-8851-446d33999c05" providerId="ADAL" clId="{28542015-FB57-42C0-B83A-1EF95D676076}" dt="2026-05-21T15:48:54.045" v="2967" actId="478"/>
          <ac:spMkLst>
            <pc:docMk/>
            <pc:sldMk cId="0" sldId="380"/>
            <ac:spMk id="4146" creationId="{00000000-0000-0000-0000-000000000000}"/>
          </ac:spMkLst>
        </pc:spChg>
        <pc:spChg chg="del">
          <ac:chgData name="Daniel De Souza Botelho - Crédito" userId="a484d331-a04f-4d4d-8851-446d33999c05" providerId="ADAL" clId="{28542015-FB57-42C0-B83A-1EF95D676076}" dt="2026-05-21T15:48:59.814" v="2971" actId="478"/>
          <ac:spMkLst>
            <pc:docMk/>
            <pc:sldMk cId="0" sldId="380"/>
            <ac:spMk id="4150" creationId="{00000000-0000-0000-0000-000000000000}"/>
          </ac:spMkLst>
        </pc:spChg>
        <pc:spChg chg="del topLvl">
          <ac:chgData name="Daniel De Souza Botelho - Crédito" userId="a484d331-a04f-4d4d-8851-446d33999c05" providerId="ADAL" clId="{28542015-FB57-42C0-B83A-1EF95D676076}" dt="2026-05-21T15:49:01.432" v="2972" actId="478"/>
          <ac:spMkLst>
            <pc:docMk/>
            <pc:sldMk cId="0" sldId="380"/>
            <ac:spMk id="4151" creationId="{00000000-0000-0000-0000-000000000000}"/>
          </ac:spMkLst>
        </pc:spChg>
        <pc:spChg chg="del">
          <ac:chgData name="Daniel De Souza Botelho - Crédito" userId="a484d331-a04f-4d4d-8851-446d33999c05" providerId="ADAL" clId="{28542015-FB57-42C0-B83A-1EF95D676076}" dt="2026-05-21T15:47:59.101" v="2960" actId="478"/>
          <ac:spMkLst>
            <pc:docMk/>
            <pc:sldMk cId="0" sldId="380"/>
            <ac:spMk id="4160" creationId="{00000000-0000-0000-0000-000000000000}"/>
          </ac:spMkLst>
        </pc:spChg>
        <pc:spChg chg="del topLvl">
          <ac:chgData name="Daniel De Souza Botelho - Crédito" userId="a484d331-a04f-4d4d-8851-446d33999c05" providerId="ADAL" clId="{28542015-FB57-42C0-B83A-1EF95D676076}" dt="2026-05-21T15:48:01.643" v="2961" actId="478"/>
          <ac:spMkLst>
            <pc:docMk/>
            <pc:sldMk cId="0" sldId="380"/>
            <ac:spMk id="4161" creationId="{00000000-0000-0000-0000-000000000000}"/>
          </ac:spMkLst>
        </pc:spChg>
        <pc:grpChg chg="del">
          <ac:chgData name="Daniel De Souza Botelho - Crédito" userId="a484d331-a04f-4d4d-8851-446d33999c05" providerId="ADAL" clId="{28542015-FB57-42C0-B83A-1EF95D676076}" dt="2026-05-21T15:48:54.045" v="2967" actId="478"/>
          <ac:grpSpMkLst>
            <pc:docMk/>
            <pc:sldMk cId="0" sldId="380"/>
            <ac:grpSpMk id="4147" creationId="{00000000-0000-0000-0000-000000000000}"/>
          </ac:grpSpMkLst>
        </pc:grpChg>
        <pc:grpChg chg="add del">
          <ac:chgData name="Daniel De Souza Botelho - Crédito" userId="a484d331-a04f-4d4d-8851-446d33999c05" providerId="ADAL" clId="{28542015-FB57-42C0-B83A-1EF95D676076}" dt="2026-05-21T15:48:57.703" v="2970" actId="478"/>
          <ac:grpSpMkLst>
            <pc:docMk/>
            <pc:sldMk cId="0" sldId="380"/>
            <ac:grpSpMk id="4148" creationId="{00000000-0000-0000-0000-000000000000}"/>
          </ac:grpSpMkLst>
        </pc:grpChg>
        <pc:grpChg chg="del">
          <ac:chgData name="Daniel De Souza Botelho - Crédito" userId="a484d331-a04f-4d4d-8851-446d33999c05" providerId="ADAL" clId="{28542015-FB57-42C0-B83A-1EF95D676076}" dt="2026-05-21T15:48:59.814" v="2971" actId="478"/>
          <ac:grpSpMkLst>
            <pc:docMk/>
            <pc:sldMk cId="0" sldId="380"/>
            <ac:grpSpMk id="4152" creationId="{00000000-0000-0000-0000-000000000000}"/>
          </ac:grpSpMkLst>
        </pc:grpChg>
        <pc:grpChg chg="del">
          <ac:chgData name="Daniel De Souza Botelho - Crédito" userId="a484d331-a04f-4d4d-8851-446d33999c05" providerId="ADAL" clId="{28542015-FB57-42C0-B83A-1EF95D676076}" dt="2026-05-21T15:49:01.432" v="2972" actId="478"/>
          <ac:grpSpMkLst>
            <pc:docMk/>
            <pc:sldMk cId="0" sldId="380"/>
            <ac:grpSpMk id="4153" creationId="{00000000-0000-0000-0000-000000000000}"/>
          </ac:grpSpMkLst>
        </pc:grpChg>
        <pc:grpChg chg="del">
          <ac:chgData name="Daniel De Souza Botelho - Crédito" userId="a484d331-a04f-4d4d-8851-446d33999c05" providerId="ADAL" clId="{28542015-FB57-42C0-B83A-1EF95D676076}" dt="2026-05-21T15:47:59.101" v="2960" actId="478"/>
          <ac:grpSpMkLst>
            <pc:docMk/>
            <pc:sldMk cId="0" sldId="380"/>
            <ac:grpSpMk id="4162" creationId="{00000000-0000-0000-0000-000000000000}"/>
          </ac:grpSpMkLst>
        </pc:grpChg>
        <pc:grpChg chg="del">
          <ac:chgData name="Daniel De Souza Botelho - Crédito" userId="a484d331-a04f-4d4d-8851-446d33999c05" providerId="ADAL" clId="{28542015-FB57-42C0-B83A-1EF95D676076}" dt="2026-05-21T15:48:01.643" v="2961" actId="478"/>
          <ac:grpSpMkLst>
            <pc:docMk/>
            <pc:sldMk cId="0" sldId="380"/>
            <ac:grpSpMk id="4163" creationId="{00000000-0000-0000-0000-000000000000}"/>
          </ac:grpSpMkLst>
        </pc:grpChg>
        <pc:picChg chg="mod">
          <ac:chgData name="Daniel De Souza Botelho - Crédito" userId="a484d331-a04f-4d4d-8851-446d33999c05" providerId="ADAL" clId="{28542015-FB57-42C0-B83A-1EF95D676076}" dt="2026-05-21T15:48:51.833" v="2966" actId="1076"/>
          <ac:picMkLst>
            <pc:docMk/>
            <pc:sldMk cId="0" sldId="380"/>
            <ac:picMk id="5" creationId="{DA9443D8-40A9-0F62-F749-EEECFFA7CFAF}"/>
          </ac:picMkLst>
        </pc:picChg>
        <pc:picChg chg="topLvl">
          <ac:chgData name="Daniel De Souza Botelho - Crédito" userId="a484d331-a04f-4d4d-8851-446d33999c05" providerId="ADAL" clId="{28542015-FB57-42C0-B83A-1EF95D676076}" dt="2026-05-21T15:48:57.703" v="2970" actId="478"/>
          <ac:picMkLst>
            <pc:docMk/>
            <pc:sldMk cId="0" sldId="380"/>
            <ac:picMk id="4144" creationId="{00000000-0000-0000-0000-000000000000}"/>
          </ac:picMkLst>
        </pc:picChg>
        <pc:picChg chg="topLvl">
          <ac:chgData name="Daniel De Souza Botelho - Crédito" userId="a484d331-a04f-4d4d-8851-446d33999c05" providerId="ADAL" clId="{28542015-FB57-42C0-B83A-1EF95D676076}" dt="2026-05-21T15:49:01.432" v="2972" actId="478"/>
          <ac:picMkLst>
            <pc:docMk/>
            <pc:sldMk cId="0" sldId="380"/>
            <ac:picMk id="4149" creationId="{00000000-0000-0000-0000-000000000000}"/>
          </ac:picMkLst>
        </pc:picChg>
        <pc:picChg chg="mod topLvl">
          <ac:chgData name="Daniel De Souza Botelho - Crédito" userId="a484d331-a04f-4d4d-8851-446d33999c05" providerId="ADAL" clId="{28542015-FB57-42C0-B83A-1EF95D676076}" dt="2026-05-21T15:48:04.803" v="2962" actId="14100"/>
          <ac:picMkLst>
            <pc:docMk/>
            <pc:sldMk cId="0" sldId="380"/>
            <ac:picMk id="4159" creationId="{00000000-0000-0000-0000-000000000000}"/>
          </ac:picMkLst>
        </pc:picChg>
      </pc:sldChg>
      <pc:sldChg chg="addSp delSp modSp mod">
        <pc:chgData name="Daniel De Souza Botelho - Crédito" userId="a484d331-a04f-4d4d-8851-446d33999c05" providerId="ADAL" clId="{28542015-FB57-42C0-B83A-1EF95D676076}" dt="2026-05-21T15:41:00.875" v="2845" actId="113"/>
        <pc:sldMkLst>
          <pc:docMk/>
          <pc:sldMk cId="0" sldId="383"/>
        </pc:sldMkLst>
        <pc:spChg chg="mod">
          <ac:chgData name="Daniel De Souza Botelho - Crédito" userId="a484d331-a04f-4d4d-8851-446d33999c05" providerId="ADAL" clId="{28542015-FB57-42C0-B83A-1EF95D676076}" dt="2026-05-21T15:41:00.875" v="2845" actId="113"/>
          <ac:spMkLst>
            <pc:docMk/>
            <pc:sldMk cId="0" sldId="383"/>
            <ac:spMk id="6" creationId="{2A33211E-F5DC-FBF1-7357-55AC05D42703}"/>
          </ac:spMkLst>
        </pc:spChg>
        <pc:spChg chg="add del">
          <ac:chgData name="Daniel De Souza Botelho - Crédito" userId="a484d331-a04f-4d4d-8851-446d33999c05" providerId="ADAL" clId="{28542015-FB57-42C0-B83A-1EF95D676076}" dt="2026-05-21T15:40:49.114" v="2843" actId="478"/>
          <ac:spMkLst>
            <pc:docMk/>
            <pc:sldMk cId="0" sldId="383"/>
            <ac:spMk id="8" creationId="{42E812CF-E283-1A24-D9A9-BCA8B687BAAE}"/>
          </ac:spMkLst>
        </pc:spChg>
        <pc:spChg chg="mod">
          <ac:chgData name="Daniel De Souza Botelho - Crédito" userId="a484d331-a04f-4d4d-8851-446d33999c05" providerId="ADAL" clId="{28542015-FB57-42C0-B83A-1EF95D676076}" dt="2026-05-21T15:38:08.224" v="2802" actId="207"/>
          <ac:spMkLst>
            <pc:docMk/>
            <pc:sldMk cId="0" sldId="383"/>
            <ac:spMk id="4236" creationId="{00000000-0000-0000-0000-000000000000}"/>
          </ac:spMkLst>
        </pc:spChg>
        <pc:spChg chg="mod">
          <ac:chgData name="Daniel De Souza Botelho - Crédito" userId="a484d331-a04f-4d4d-8851-446d33999c05" providerId="ADAL" clId="{28542015-FB57-42C0-B83A-1EF95D676076}" dt="2026-05-21T15:38:08.224" v="2802" actId="207"/>
          <ac:spMkLst>
            <pc:docMk/>
            <pc:sldMk cId="0" sldId="383"/>
            <ac:spMk id="4237" creationId="{00000000-0000-0000-0000-000000000000}"/>
          </ac:spMkLst>
        </pc:spChg>
        <pc:spChg chg="mod">
          <ac:chgData name="Daniel De Souza Botelho - Crédito" userId="a484d331-a04f-4d4d-8851-446d33999c05" providerId="ADAL" clId="{28542015-FB57-42C0-B83A-1EF95D676076}" dt="2026-05-21T15:39:34.704" v="2824" actId="1076"/>
          <ac:spMkLst>
            <pc:docMk/>
            <pc:sldMk cId="0" sldId="383"/>
            <ac:spMk id="4240" creationId="{00000000-0000-0000-0000-000000000000}"/>
          </ac:spMkLst>
        </pc:spChg>
        <pc:spChg chg="mod">
          <ac:chgData name="Daniel De Souza Botelho - Crédito" userId="a484d331-a04f-4d4d-8851-446d33999c05" providerId="ADAL" clId="{28542015-FB57-42C0-B83A-1EF95D676076}" dt="2026-05-21T15:40:40.322" v="2841" actId="1076"/>
          <ac:spMkLst>
            <pc:docMk/>
            <pc:sldMk cId="0" sldId="383"/>
            <ac:spMk id="4245" creationId="{00000000-0000-0000-0000-000000000000}"/>
          </ac:spMkLst>
        </pc:spChg>
        <pc:spChg chg="mod">
          <ac:chgData name="Daniel De Souza Botelho - Crédito" userId="a484d331-a04f-4d4d-8851-446d33999c05" providerId="ADAL" clId="{28542015-FB57-42C0-B83A-1EF95D676076}" dt="2026-05-21T15:39:59.115" v="2832" actId="1076"/>
          <ac:spMkLst>
            <pc:docMk/>
            <pc:sldMk cId="0" sldId="383"/>
            <ac:spMk id="4246" creationId="{00000000-0000-0000-0000-000000000000}"/>
          </ac:spMkLst>
        </pc:spChg>
        <pc:spChg chg="mod">
          <ac:chgData name="Daniel De Souza Botelho - Crédito" userId="a484d331-a04f-4d4d-8851-446d33999c05" providerId="ADAL" clId="{28542015-FB57-42C0-B83A-1EF95D676076}" dt="2026-05-21T15:40:28.194" v="2837" actId="1076"/>
          <ac:spMkLst>
            <pc:docMk/>
            <pc:sldMk cId="0" sldId="383"/>
            <ac:spMk id="4251" creationId="{00000000-0000-0000-0000-000000000000}"/>
          </ac:spMkLst>
        </pc:spChg>
        <pc:spChg chg="mod">
          <ac:chgData name="Daniel De Souza Botelho - Crédito" userId="a484d331-a04f-4d4d-8851-446d33999c05" providerId="ADAL" clId="{28542015-FB57-42C0-B83A-1EF95D676076}" dt="2026-05-21T15:40:24.023" v="2836" actId="1076"/>
          <ac:spMkLst>
            <pc:docMk/>
            <pc:sldMk cId="0" sldId="383"/>
            <ac:spMk id="4252" creationId="{00000000-0000-0000-0000-000000000000}"/>
          </ac:spMkLst>
        </pc:spChg>
        <pc:grpChg chg="mod">
          <ac:chgData name="Daniel De Souza Botelho - Crédito" userId="a484d331-a04f-4d4d-8851-446d33999c05" providerId="ADAL" clId="{28542015-FB57-42C0-B83A-1EF95D676076}" dt="2026-05-21T15:39:38.468" v="2826" actId="1076"/>
          <ac:grpSpMkLst>
            <pc:docMk/>
            <pc:sldMk cId="0" sldId="383"/>
            <ac:grpSpMk id="4241" creationId="{00000000-0000-0000-0000-000000000000}"/>
          </ac:grpSpMkLst>
        </pc:grpChg>
        <pc:grpChg chg="mod">
          <ac:chgData name="Daniel De Souza Botelho - Crédito" userId="a484d331-a04f-4d4d-8851-446d33999c05" providerId="ADAL" clId="{28542015-FB57-42C0-B83A-1EF95D676076}" dt="2026-05-21T15:39:22.211" v="2820" actId="14100"/>
          <ac:grpSpMkLst>
            <pc:docMk/>
            <pc:sldMk cId="0" sldId="383"/>
            <ac:grpSpMk id="4247" creationId="{00000000-0000-0000-0000-000000000000}"/>
          </ac:grpSpMkLst>
        </pc:grpChg>
        <pc:grpChg chg="mod">
          <ac:chgData name="Daniel De Souza Botelho - Crédito" userId="a484d331-a04f-4d4d-8851-446d33999c05" providerId="ADAL" clId="{28542015-FB57-42C0-B83A-1EF95D676076}" dt="2026-05-21T15:39:25.581" v="2821" actId="14100"/>
          <ac:grpSpMkLst>
            <pc:docMk/>
            <pc:sldMk cId="0" sldId="383"/>
            <ac:grpSpMk id="4253" creationId="{00000000-0000-0000-0000-000000000000}"/>
          </ac:grpSpMkLst>
        </pc:grpChg>
      </pc:sldChg>
      <pc:sldChg chg="addSp modSp del mod">
        <pc:chgData name="Daniel De Souza Botelho - Crédito" userId="a484d331-a04f-4d4d-8851-446d33999c05" providerId="ADAL" clId="{28542015-FB57-42C0-B83A-1EF95D676076}" dt="2026-05-21T19:20:27.263" v="3734" actId="47"/>
        <pc:sldMkLst>
          <pc:docMk/>
          <pc:sldMk cId="0" sldId="419"/>
        </pc:sldMkLst>
        <pc:spChg chg="add mod">
          <ac:chgData name="Daniel De Souza Botelho - Crédito" userId="a484d331-a04f-4d4d-8851-446d33999c05" providerId="ADAL" clId="{28542015-FB57-42C0-B83A-1EF95D676076}" dt="2026-05-21T15:30:01.248" v="2622" actId="1076"/>
          <ac:spMkLst>
            <pc:docMk/>
            <pc:sldMk cId="0" sldId="419"/>
            <ac:spMk id="5" creationId="{7EBA25B8-DF22-FE58-3E2B-3DF637EB4559}"/>
          </ac:spMkLst>
        </pc:spChg>
        <pc:spChg chg="add mod">
          <ac:chgData name="Daniel De Souza Botelho - Crédito" userId="a484d331-a04f-4d4d-8851-446d33999c05" providerId="ADAL" clId="{28542015-FB57-42C0-B83A-1EF95D676076}" dt="2026-05-21T15:30:01.248" v="2622" actId="1076"/>
          <ac:spMkLst>
            <pc:docMk/>
            <pc:sldMk cId="0" sldId="419"/>
            <ac:spMk id="6" creationId="{316FB8AF-B47F-F94F-4749-C4E59F89B113}"/>
          </ac:spMkLst>
        </pc:spChg>
        <pc:spChg chg="add mod">
          <ac:chgData name="Daniel De Souza Botelho - Crédito" userId="a484d331-a04f-4d4d-8851-446d33999c05" providerId="ADAL" clId="{28542015-FB57-42C0-B83A-1EF95D676076}" dt="2026-05-21T15:30:26.748" v="2631" actId="1076"/>
          <ac:spMkLst>
            <pc:docMk/>
            <pc:sldMk cId="0" sldId="419"/>
            <ac:spMk id="7" creationId="{E6FA075B-9D2A-564E-D0C5-B58C1552EF63}"/>
          </ac:spMkLst>
        </pc:spChg>
        <pc:spChg chg="add mod">
          <ac:chgData name="Daniel De Souza Botelho - Crédito" userId="a484d331-a04f-4d4d-8851-446d33999c05" providerId="ADAL" clId="{28542015-FB57-42C0-B83A-1EF95D676076}" dt="2026-05-21T15:30:28.668" v="2633" actId="20577"/>
          <ac:spMkLst>
            <pc:docMk/>
            <pc:sldMk cId="0" sldId="419"/>
            <ac:spMk id="8" creationId="{035606E0-912F-BDC7-386B-A5FC566F0705}"/>
          </ac:spMkLst>
        </pc:spChg>
        <pc:spChg chg="mod">
          <ac:chgData name="Daniel De Souza Botelho - Crédito" userId="a484d331-a04f-4d4d-8851-446d33999c05" providerId="ADAL" clId="{28542015-FB57-42C0-B83A-1EF95D676076}" dt="2026-05-21T15:30:14.295" v="2629" actId="255"/>
          <ac:spMkLst>
            <pc:docMk/>
            <pc:sldMk cId="0" sldId="419"/>
            <ac:spMk id="4971" creationId="{00000000-0000-0000-0000-000000000000}"/>
          </ac:spMkLst>
        </pc:spChg>
      </pc:sldChg>
      <pc:sldChg chg="addSp delSp modSp add mod delAnim">
        <pc:chgData name="Daniel De Souza Botelho - Crédito" userId="a484d331-a04f-4d4d-8851-446d33999c05" providerId="ADAL" clId="{28542015-FB57-42C0-B83A-1EF95D676076}" dt="2026-05-21T15:17:16.021" v="1921" actId="1076"/>
        <pc:sldMkLst>
          <pc:docMk/>
          <pc:sldMk cId="0" sldId="452"/>
        </pc:sldMkLst>
        <pc:spChg chg="mod">
          <ac:chgData name="Daniel De Souza Botelho - Crédito" userId="a484d331-a04f-4d4d-8851-446d33999c05" providerId="ADAL" clId="{28542015-FB57-42C0-B83A-1EF95D676076}" dt="2026-05-21T15:07:30.168" v="1493" actId="1076"/>
          <ac:spMkLst>
            <pc:docMk/>
            <pc:sldMk cId="0" sldId="452"/>
            <ac:spMk id="6" creationId="{EAFD5011-6430-A94F-6EF5-3481030F59A5}"/>
          </ac:spMkLst>
        </pc:spChg>
        <pc:spChg chg="mod">
          <ac:chgData name="Daniel De Souza Botelho - Crédito" userId="a484d331-a04f-4d4d-8851-446d33999c05" providerId="ADAL" clId="{28542015-FB57-42C0-B83A-1EF95D676076}" dt="2026-05-21T15:13:57.269" v="1901" actId="14100"/>
          <ac:spMkLst>
            <pc:docMk/>
            <pc:sldMk cId="0" sldId="452"/>
            <ac:spMk id="7" creationId="{1D326046-BDCC-D847-6CBB-AED7F6BEFCFB}"/>
          </ac:spMkLst>
        </pc:spChg>
        <pc:spChg chg="mod">
          <ac:chgData name="Daniel De Souza Botelho - Crédito" userId="a484d331-a04f-4d4d-8851-446d33999c05" providerId="ADAL" clId="{28542015-FB57-42C0-B83A-1EF95D676076}" dt="2026-05-21T15:07:30.168" v="1493" actId="1076"/>
          <ac:spMkLst>
            <pc:docMk/>
            <pc:sldMk cId="0" sldId="452"/>
            <ac:spMk id="8" creationId="{EB294E00-4DAB-2D6F-7172-9B8488AF613B}"/>
          </ac:spMkLst>
        </pc:spChg>
        <pc:spChg chg="mod">
          <ac:chgData name="Daniel De Souza Botelho - Crédito" userId="a484d331-a04f-4d4d-8851-446d33999c05" providerId="ADAL" clId="{28542015-FB57-42C0-B83A-1EF95D676076}" dt="2026-05-21T14:54:41.939" v="714"/>
          <ac:spMkLst>
            <pc:docMk/>
            <pc:sldMk cId="0" sldId="452"/>
            <ac:spMk id="10" creationId="{74FA6882-EB01-31EE-EE79-5250E1A48C91}"/>
          </ac:spMkLst>
        </pc:spChg>
        <pc:spChg chg="mod">
          <ac:chgData name="Daniel De Souza Botelho - Crédito" userId="a484d331-a04f-4d4d-8851-446d33999c05" providerId="ADAL" clId="{28542015-FB57-42C0-B83A-1EF95D676076}" dt="2026-05-21T15:14:20.304" v="1903" actId="14100"/>
          <ac:spMkLst>
            <pc:docMk/>
            <pc:sldMk cId="0" sldId="452"/>
            <ac:spMk id="11" creationId="{4479CAB7-6C63-F61E-8E5F-877BA0B6E962}"/>
          </ac:spMkLst>
        </pc:spChg>
        <pc:spChg chg="mod">
          <ac:chgData name="Daniel De Souza Botelho - Crédito" userId="a484d331-a04f-4d4d-8851-446d33999c05" providerId="ADAL" clId="{28542015-FB57-42C0-B83A-1EF95D676076}" dt="2026-05-21T14:54:41.939" v="714"/>
          <ac:spMkLst>
            <pc:docMk/>
            <pc:sldMk cId="0" sldId="452"/>
            <ac:spMk id="12" creationId="{F968A785-C213-58A3-6A9C-0E0D59D3CAEB}"/>
          </ac:spMkLst>
        </pc:spChg>
        <pc:spChg chg="mod">
          <ac:chgData name="Daniel De Souza Botelho - Crédito" userId="a484d331-a04f-4d4d-8851-446d33999c05" providerId="ADAL" clId="{28542015-FB57-42C0-B83A-1EF95D676076}" dt="2026-05-21T15:07:48.177" v="1494" actId="1076"/>
          <ac:spMkLst>
            <pc:docMk/>
            <pc:sldMk cId="0" sldId="452"/>
            <ac:spMk id="14" creationId="{3A392762-B64D-AAC0-ED28-029FF416C549}"/>
          </ac:spMkLst>
        </pc:spChg>
        <pc:spChg chg="mod">
          <ac:chgData name="Daniel De Souza Botelho - Crédito" userId="a484d331-a04f-4d4d-8851-446d33999c05" providerId="ADAL" clId="{28542015-FB57-42C0-B83A-1EF95D676076}" dt="2026-05-21T15:14:26.632" v="1904" actId="14100"/>
          <ac:spMkLst>
            <pc:docMk/>
            <pc:sldMk cId="0" sldId="452"/>
            <ac:spMk id="15" creationId="{636D9F73-3152-F479-095F-DD3C8779CA03}"/>
          </ac:spMkLst>
        </pc:spChg>
        <pc:spChg chg="mod">
          <ac:chgData name="Daniel De Souza Botelho - Crédito" userId="a484d331-a04f-4d4d-8851-446d33999c05" providerId="ADAL" clId="{28542015-FB57-42C0-B83A-1EF95D676076}" dt="2026-05-21T15:07:48.177" v="1494" actId="1076"/>
          <ac:spMkLst>
            <pc:docMk/>
            <pc:sldMk cId="0" sldId="452"/>
            <ac:spMk id="16" creationId="{7062EF6D-5EA7-ED8E-8806-55CC6D40DB44}"/>
          </ac:spMkLst>
        </pc:spChg>
        <pc:spChg chg="mod">
          <ac:chgData name="Daniel De Souza Botelho - Crédito" userId="a484d331-a04f-4d4d-8851-446d33999c05" providerId="ADAL" clId="{28542015-FB57-42C0-B83A-1EF95D676076}" dt="2026-05-21T15:01:04.871" v="1119"/>
          <ac:spMkLst>
            <pc:docMk/>
            <pc:sldMk cId="0" sldId="452"/>
            <ac:spMk id="18" creationId="{8CEF38F3-F888-3BB0-E691-CF7B037C62FE}"/>
          </ac:spMkLst>
        </pc:spChg>
        <pc:spChg chg="mod">
          <ac:chgData name="Daniel De Souza Botelho - Crédito" userId="a484d331-a04f-4d4d-8851-446d33999c05" providerId="ADAL" clId="{28542015-FB57-42C0-B83A-1EF95D676076}" dt="2026-05-21T15:01:04.871" v="1119"/>
          <ac:spMkLst>
            <pc:docMk/>
            <pc:sldMk cId="0" sldId="452"/>
            <ac:spMk id="19" creationId="{A5DBA67F-D7BA-B81A-7B81-633F9A538181}"/>
          </ac:spMkLst>
        </pc:spChg>
        <pc:spChg chg="mod">
          <ac:chgData name="Daniel De Souza Botelho - Crédito" userId="a484d331-a04f-4d4d-8851-446d33999c05" providerId="ADAL" clId="{28542015-FB57-42C0-B83A-1EF95D676076}" dt="2026-05-21T15:01:04.871" v="1119"/>
          <ac:spMkLst>
            <pc:docMk/>
            <pc:sldMk cId="0" sldId="452"/>
            <ac:spMk id="20" creationId="{ED856DDF-3547-523E-631E-AFEDA8F1F847}"/>
          </ac:spMkLst>
        </pc:spChg>
        <pc:spChg chg="mod">
          <ac:chgData name="Daniel De Souza Botelho - Crédito" userId="a484d331-a04f-4d4d-8851-446d33999c05" providerId="ADAL" clId="{28542015-FB57-42C0-B83A-1EF95D676076}" dt="2026-05-21T15:01:04.871" v="1119"/>
          <ac:spMkLst>
            <pc:docMk/>
            <pc:sldMk cId="0" sldId="452"/>
            <ac:spMk id="22" creationId="{A504BFA8-2850-DA27-59A2-047C5FED6F6D}"/>
          </ac:spMkLst>
        </pc:spChg>
        <pc:spChg chg="mod">
          <ac:chgData name="Daniel De Souza Botelho - Crédito" userId="a484d331-a04f-4d4d-8851-446d33999c05" providerId="ADAL" clId="{28542015-FB57-42C0-B83A-1EF95D676076}" dt="2026-05-21T15:01:04.871" v="1119"/>
          <ac:spMkLst>
            <pc:docMk/>
            <pc:sldMk cId="0" sldId="452"/>
            <ac:spMk id="23" creationId="{A67457CF-AC07-6EE2-FAA0-F9B271F4BE40}"/>
          </ac:spMkLst>
        </pc:spChg>
        <pc:spChg chg="mod">
          <ac:chgData name="Daniel De Souza Botelho - Crédito" userId="a484d331-a04f-4d4d-8851-446d33999c05" providerId="ADAL" clId="{28542015-FB57-42C0-B83A-1EF95D676076}" dt="2026-05-21T15:01:04.871" v="1119"/>
          <ac:spMkLst>
            <pc:docMk/>
            <pc:sldMk cId="0" sldId="452"/>
            <ac:spMk id="24" creationId="{7DC73373-3146-C194-66A4-E7D34E7CCAB7}"/>
          </ac:spMkLst>
        </pc:spChg>
        <pc:spChg chg="mod">
          <ac:chgData name="Daniel De Souza Botelho - Crédito" userId="a484d331-a04f-4d4d-8851-446d33999c05" providerId="ADAL" clId="{28542015-FB57-42C0-B83A-1EF95D676076}" dt="2026-05-21T15:01:04.871" v="1119"/>
          <ac:spMkLst>
            <pc:docMk/>
            <pc:sldMk cId="0" sldId="452"/>
            <ac:spMk id="26" creationId="{1D162EAC-FB7C-207C-C8D2-81C5CA8F6383}"/>
          </ac:spMkLst>
        </pc:spChg>
        <pc:spChg chg="mod">
          <ac:chgData name="Daniel De Souza Botelho - Crédito" userId="a484d331-a04f-4d4d-8851-446d33999c05" providerId="ADAL" clId="{28542015-FB57-42C0-B83A-1EF95D676076}" dt="2026-05-21T15:01:04.871" v="1119"/>
          <ac:spMkLst>
            <pc:docMk/>
            <pc:sldMk cId="0" sldId="452"/>
            <ac:spMk id="27" creationId="{D2AD17EC-2F80-0F51-C05F-256DDE5BECF3}"/>
          </ac:spMkLst>
        </pc:spChg>
        <pc:spChg chg="mod">
          <ac:chgData name="Daniel De Souza Botelho - Crédito" userId="a484d331-a04f-4d4d-8851-446d33999c05" providerId="ADAL" clId="{28542015-FB57-42C0-B83A-1EF95D676076}" dt="2026-05-21T15:01:04.871" v="1119"/>
          <ac:spMkLst>
            <pc:docMk/>
            <pc:sldMk cId="0" sldId="452"/>
            <ac:spMk id="28" creationId="{2DA7169C-56B2-6C56-85FA-1585608D53A1}"/>
          </ac:spMkLst>
        </pc:spChg>
        <pc:spChg chg="mod">
          <ac:chgData name="Daniel De Souza Botelho - Crédito" userId="a484d331-a04f-4d4d-8851-446d33999c05" providerId="ADAL" clId="{28542015-FB57-42C0-B83A-1EF95D676076}" dt="2026-05-21T15:01:08.944" v="1120"/>
          <ac:spMkLst>
            <pc:docMk/>
            <pc:sldMk cId="0" sldId="452"/>
            <ac:spMk id="30" creationId="{DD7C1047-73A5-7B42-C686-0482567433B6}"/>
          </ac:spMkLst>
        </pc:spChg>
        <pc:spChg chg="mod">
          <ac:chgData name="Daniel De Souza Botelho - Crédito" userId="a484d331-a04f-4d4d-8851-446d33999c05" providerId="ADAL" clId="{28542015-FB57-42C0-B83A-1EF95D676076}" dt="2026-05-21T15:14:33.488" v="1906" actId="14100"/>
          <ac:spMkLst>
            <pc:docMk/>
            <pc:sldMk cId="0" sldId="452"/>
            <ac:spMk id="31" creationId="{A3911041-E4D8-ADA0-F71B-5EC6595F0E5F}"/>
          </ac:spMkLst>
        </pc:spChg>
        <pc:spChg chg="mod">
          <ac:chgData name="Daniel De Souza Botelho - Crédito" userId="a484d331-a04f-4d4d-8851-446d33999c05" providerId="ADAL" clId="{28542015-FB57-42C0-B83A-1EF95D676076}" dt="2026-05-21T15:03:08.455" v="1305" actId="20577"/>
          <ac:spMkLst>
            <pc:docMk/>
            <pc:sldMk cId="0" sldId="452"/>
            <ac:spMk id="32" creationId="{29BC54BB-116B-D4C3-9AA1-45E3AD09FB5E}"/>
          </ac:spMkLst>
        </pc:spChg>
        <pc:spChg chg="mod">
          <ac:chgData name="Daniel De Souza Botelho - Crédito" userId="a484d331-a04f-4d4d-8851-446d33999c05" providerId="ADAL" clId="{28542015-FB57-42C0-B83A-1EF95D676076}" dt="2026-05-21T15:01:08.944" v="1120"/>
          <ac:spMkLst>
            <pc:docMk/>
            <pc:sldMk cId="0" sldId="452"/>
            <ac:spMk id="34" creationId="{14913C43-2DB3-E81D-D8DC-3AA58DF477DD}"/>
          </ac:spMkLst>
        </pc:spChg>
        <pc:spChg chg="mod">
          <ac:chgData name="Daniel De Souza Botelho - Crédito" userId="a484d331-a04f-4d4d-8851-446d33999c05" providerId="ADAL" clId="{28542015-FB57-42C0-B83A-1EF95D676076}" dt="2026-05-21T15:15:44.147" v="1911" actId="14100"/>
          <ac:spMkLst>
            <pc:docMk/>
            <pc:sldMk cId="0" sldId="452"/>
            <ac:spMk id="35" creationId="{374E23B7-C1F6-9BCB-C321-E4DE4D5CED9E}"/>
          </ac:spMkLst>
        </pc:spChg>
        <pc:spChg chg="mod">
          <ac:chgData name="Daniel De Souza Botelho - Crédito" userId="a484d331-a04f-4d4d-8851-446d33999c05" providerId="ADAL" clId="{28542015-FB57-42C0-B83A-1EF95D676076}" dt="2026-05-21T15:04:03.566" v="1314" actId="20577"/>
          <ac:spMkLst>
            <pc:docMk/>
            <pc:sldMk cId="0" sldId="452"/>
            <ac:spMk id="36" creationId="{43C7A038-49B2-9B35-B4F4-F025DECD2B9A}"/>
          </ac:spMkLst>
        </pc:spChg>
        <pc:spChg chg="mod">
          <ac:chgData name="Daniel De Souza Botelho - Crédito" userId="a484d331-a04f-4d4d-8851-446d33999c05" providerId="ADAL" clId="{28542015-FB57-42C0-B83A-1EF95D676076}" dt="2026-05-21T15:01:08.944" v="1120"/>
          <ac:spMkLst>
            <pc:docMk/>
            <pc:sldMk cId="0" sldId="452"/>
            <ac:spMk id="38" creationId="{4C067272-BAA9-4DD6-8259-E18647F0E0B1}"/>
          </ac:spMkLst>
        </pc:spChg>
        <pc:spChg chg="mod">
          <ac:chgData name="Daniel De Souza Botelho - Crédito" userId="a484d331-a04f-4d4d-8851-446d33999c05" providerId="ADAL" clId="{28542015-FB57-42C0-B83A-1EF95D676076}" dt="2026-05-21T15:16:13.008" v="1915" actId="1076"/>
          <ac:spMkLst>
            <pc:docMk/>
            <pc:sldMk cId="0" sldId="452"/>
            <ac:spMk id="39" creationId="{59014EE8-0A7B-378F-1CAE-21C119210461}"/>
          </ac:spMkLst>
        </pc:spChg>
        <pc:spChg chg="mod">
          <ac:chgData name="Daniel De Souza Botelho - Crédito" userId="a484d331-a04f-4d4d-8851-446d33999c05" providerId="ADAL" clId="{28542015-FB57-42C0-B83A-1EF95D676076}" dt="2026-05-21T15:11:08.109" v="1528" actId="20577"/>
          <ac:spMkLst>
            <pc:docMk/>
            <pc:sldMk cId="0" sldId="452"/>
            <ac:spMk id="40" creationId="{A8F23CCD-217E-A562-8693-5110523A87FA}"/>
          </ac:spMkLst>
        </pc:spChg>
        <pc:spChg chg="mod">
          <ac:chgData name="Daniel De Souza Botelho - Crédito" userId="a484d331-a04f-4d4d-8851-446d33999c05" providerId="ADAL" clId="{28542015-FB57-42C0-B83A-1EF95D676076}" dt="2026-05-21T14:54:37.215" v="713" actId="1076"/>
          <ac:spMkLst>
            <pc:docMk/>
            <pc:sldMk cId="0" sldId="452"/>
            <ac:spMk id="5590" creationId="{00000000-0000-0000-0000-000000000000}"/>
          </ac:spMkLst>
        </pc:spChg>
        <pc:spChg chg="del">
          <ac:chgData name="Daniel De Souza Botelho - Crédito" userId="a484d331-a04f-4d4d-8851-446d33999c05" providerId="ADAL" clId="{28542015-FB57-42C0-B83A-1EF95D676076}" dt="2026-05-21T14:54:29.482" v="710" actId="478"/>
          <ac:spMkLst>
            <pc:docMk/>
            <pc:sldMk cId="0" sldId="452"/>
            <ac:spMk id="5591" creationId="{00000000-0000-0000-0000-000000000000}"/>
          </ac:spMkLst>
        </pc:spChg>
        <pc:spChg chg="del">
          <ac:chgData name="Daniel De Souza Botelho - Crédito" userId="a484d331-a04f-4d4d-8851-446d33999c05" providerId="ADAL" clId="{28542015-FB57-42C0-B83A-1EF95D676076}" dt="2026-05-21T14:54:27.492" v="709" actId="478"/>
          <ac:spMkLst>
            <pc:docMk/>
            <pc:sldMk cId="0" sldId="452"/>
            <ac:spMk id="5605" creationId="{00000000-0000-0000-0000-000000000000}"/>
          </ac:spMkLst>
        </pc:spChg>
        <pc:grpChg chg="mod">
          <ac:chgData name="Daniel De Souza Botelho - Crédito" userId="a484d331-a04f-4d4d-8851-446d33999c05" providerId="ADAL" clId="{28542015-FB57-42C0-B83A-1EF95D676076}" dt="2026-05-21T15:17:16.021" v="1921" actId="1076"/>
          <ac:grpSpMkLst>
            <pc:docMk/>
            <pc:sldMk cId="0" sldId="452"/>
            <ac:grpSpMk id="2" creationId="{3D53A142-7006-33E2-9AB8-C2238D9FA819}"/>
          </ac:grpSpMkLst>
        </pc:grpChg>
        <pc:grpChg chg="add mod">
          <ac:chgData name="Daniel De Souza Botelho - Crédito" userId="a484d331-a04f-4d4d-8851-446d33999c05" providerId="ADAL" clId="{28542015-FB57-42C0-B83A-1EF95D676076}" dt="2026-05-21T15:15:21.488" v="1909" actId="1076"/>
          <ac:grpSpMkLst>
            <pc:docMk/>
            <pc:sldMk cId="0" sldId="452"/>
            <ac:grpSpMk id="5" creationId="{F7878B29-24BD-9C6E-655A-814A03D9BF49}"/>
          </ac:grpSpMkLst>
        </pc:grpChg>
        <pc:grpChg chg="mod">
          <ac:chgData name="Daniel De Souza Botelho - Crédito" userId="a484d331-a04f-4d4d-8851-446d33999c05" providerId="ADAL" clId="{28542015-FB57-42C0-B83A-1EF95D676076}" dt="2026-05-21T15:15:32.671" v="1910" actId="1076"/>
          <ac:grpSpMkLst>
            <pc:docMk/>
            <pc:sldMk cId="0" sldId="452"/>
            <ac:grpSpMk id="9" creationId="{E4CE7F0D-0AB3-C68C-12F9-EE03B6DAC523}"/>
          </ac:grpSpMkLst>
        </pc:grpChg>
        <pc:grpChg chg="mod">
          <ac:chgData name="Daniel De Souza Botelho - Crédito" userId="a484d331-a04f-4d4d-8851-446d33999c05" providerId="ADAL" clId="{28542015-FB57-42C0-B83A-1EF95D676076}" dt="2026-05-21T15:15:48.684" v="1912" actId="1076"/>
          <ac:grpSpMkLst>
            <pc:docMk/>
            <pc:sldMk cId="0" sldId="452"/>
            <ac:grpSpMk id="13" creationId="{C799FD43-C691-765C-C5EF-34D118D2C7EC}"/>
          </ac:grpSpMkLst>
        </pc:grpChg>
        <pc:grpChg chg="add mod">
          <ac:chgData name="Daniel De Souza Botelho - Crédito" userId="a484d331-a04f-4d4d-8851-446d33999c05" providerId="ADAL" clId="{28542015-FB57-42C0-B83A-1EF95D676076}" dt="2026-05-21T15:01:04.871" v="1119"/>
          <ac:grpSpMkLst>
            <pc:docMk/>
            <pc:sldMk cId="0" sldId="452"/>
            <ac:grpSpMk id="17" creationId="{F7A381A4-F6CC-DBA3-5E55-66F439A4CBCF}"/>
          </ac:grpSpMkLst>
        </pc:grpChg>
        <pc:grpChg chg="mod">
          <ac:chgData name="Daniel De Souza Botelho - Crédito" userId="a484d331-a04f-4d4d-8851-446d33999c05" providerId="ADAL" clId="{28542015-FB57-42C0-B83A-1EF95D676076}" dt="2026-05-21T15:15:56.443" v="1913" actId="1076"/>
          <ac:grpSpMkLst>
            <pc:docMk/>
            <pc:sldMk cId="0" sldId="452"/>
            <ac:grpSpMk id="29" creationId="{915F4866-B42F-6C28-1420-D9B335755400}"/>
          </ac:grpSpMkLst>
        </pc:grpChg>
        <pc:grpChg chg="add mod">
          <ac:chgData name="Daniel De Souza Botelho - Crédito" userId="a484d331-a04f-4d4d-8851-446d33999c05" providerId="ADAL" clId="{28542015-FB57-42C0-B83A-1EF95D676076}" dt="2026-05-21T15:16:10.061" v="1914" actId="1076"/>
          <ac:grpSpMkLst>
            <pc:docMk/>
            <pc:sldMk cId="0" sldId="452"/>
            <ac:grpSpMk id="33" creationId="{7E28FA60-9DA3-84CF-5F2F-7E3BD40EE6BC}"/>
          </ac:grpSpMkLst>
        </pc:grpChg>
        <pc:grpChg chg="mod">
          <ac:chgData name="Daniel De Souza Botelho - Crédito" userId="a484d331-a04f-4d4d-8851-446d33999c05" providerId="ADAL" clId="{28542015-FB57-42C0-B83A-1EF95D676076}" dt="2026-05-21T15:16:23.249" v="1918" actId="1076"/>
          <ac:grpSpMkLst>
            <pc:docMk/>
            <pc:sldMk cId="0" sldId="452"/>
            <ac:grpSpMk id="37" creationId="{0CEA4FE5-C044-A72A-9171-D1EBA63BCE9A}"/>
          </ac:grpSpMkLst>
        </pc:grpChg>
        <pc:grpChg chg="del">
          <ac:chgData name="Daniel De Souza Botelho - Crédito" userId="a484d331-a04f-4d4d-8851-446d33999c05" providerId="ADAL" clId="{28542015-FB57-42C0-B83A-1EF95D676076}" dt="2026-05-21T15:08:49.109" v="1502" actId="478"/>
          <ac:grpSpMkLst>
            <pc:docMk/>
            <pc:sldMk cId="0" sldId="452"/>
            <ac:grpSpMk id="5583" creationId="{00000000-0000-0000-0000-000000000000}"/>
          </ac:grpSpMkLst>
        </pc:grpChg>
        <pc:grpChg chg="del">
          <ac:chgData name="Daniel De Souza Botelho - Crédito" userId="a484d331-a04f-4d4d-8851-446d33999c05" providerId="ADAL" clId="{28542015-FB57-42C0-B83A-1EF95D676076}" dt="2026-05-21T15:08:48.160" v="1501" actId="478"/>
          <ac:grpSpMkLst>
            <pc:docMk/>
            <pc:sldMk cId="0" sldId="452"/>
            <ac:grpSpMk id="5586" creationId="{00000000-0000-0000-0000-000000000000}"/>
          </ac:grpSpMkLst>
        </pc:grpChg>
        <pc:grpChg chg="mod">
          <ac:chgData name="Daniel De Souza Botelho - Crédito" userId="a484d331-a04f-4d4d-8851-446d33999c05" providerId="ADAL" clId="{28542015-FB57-42C0-B83A-1EF95D676076}" dt="2026-05-21T15:16:46.528" v="1920" actId="1076"/>
          <ac:grpSpMkLst>
            <pc:docMk/>
            <pc:sldMk cId="0" sldId="452"/>
            <ac:grpSpMk id="5589" creationId="{00000000-0000-0000-0000-000000000000}"/>
          </ac:grpSpMkLst>
        </pc:grpChg>
        <pc:grpChg chg="del">
          <ac:chgData name="Daniel De Souza Botelho - Crédito" userId="a484d331-a04f-4d4d-8851-446d33999c05" providerId="ADAL" clId="{28542015-FB57-42C0-B83A-1EF95D676076}" dt="2026-05-21T15:00:58.211" v="1118" actId="478"/>
          <ac:grpSpMkLst>
            <pc:docMk/>
            <pc:sldMk cId="0" sldId="452"/>
            <ac:grpSpMk id="5596" creationId="{00000000-0000-0000-0000-000000000000}"/>
          </ac:grpSpMkLst>
        </pc:grpChg>
        <pc:grpChg chg="del">
          <ac:chgData name="Daniel De Souza Botelho - Crédito" userId="a484d331-a04f-4d4d-8851-446d33999c05" providerId="ADAL" clId="{28542015-FB57-42C0-B83A-1EF95D676076}" dt="2026-05-21T15:00:58.211" v="1118" actId="478"/>
          <ac:grpSpMkLst>
            <pc:docMk/>
            <pc:sldMk cId="0" sldId="452"/>
            <ac:grpSpMk id="5600" creationId="{00000000-0000-0000-0000-000000000000}"/>
          </ac:grpSpMkLst>
        </pc:grpChg>
        <pc:grpChg chg="del">
          <ac:chgData name="Daniel De Souza Botelho - Crédito" userId="a484d331-a04f-4d4d-8851-446d33999c05" providerId="ADAL" clId="{28542015-FB57-42C0-B83A-1EF95D676076}" dt="2026-05-21T15:00:58.211" v="1118" actId="478"/>
          <ac:grpSpMkLst>
            <pc:docMk/>
            <pc:sldMk cId="0" sldId="452"/>
            <ac:grpSpMk id="5604" creationId="{00000000-0000-0000-0000-000000000000}"/>
          </ac:grpSpMkLst>
        </pc:grpChg>
      </pc:sldChg>
      <pc:sldChg chg="del">
        <pc:chgData name="Daniel De Souza Botelho - Crédito" userId="a484d331-a04f-4d4d-8851-446d33999c05" providerId="ADAL" clId="{28542015-FB57-42C0-B83A-1EF95D676076}" dt="2026-05-21T15:41:42.084" v="2848" actId="47"/>
        <pc:sldMkLst>
          <pc:docMk/>
          <pc:sldMk cId="0" sldId="651"/>
        </pc:sldMkLst>
      </pc:sldChg>
      <pc:sldChg chg="delSp modSp add del mod delAnim">
        <pc:chgData name="Daniel De Souza Botelho - Crédito" userId="a484d331-a04f-4d4d-8851-446d33999c05" providerId="ADAL" clId="{28542015-FB57-42C0-B83A-1EF95D676076}" dt="2026-05-21T15:34:33.860" v="2761" actId="1076"/>
        <pc:sldMkLst>
          <pc:docMk/>
          <pc:sldMk cId="0" sldId="681"/>
        </pc:sldMkLst>
        <pc:spChg chg="mod">
          <ac:chgData name="Daniel De Souza Botelho - Crédito" userId="a484d331-a04f-4d4d-8851-446d33999c05" providerId="ADAL" clId="{28542015-FB57-42C0-B83A-1EF95D676076}" dt="2026-05-21T15:33:57.479" v="2753" actId="1076"/>
          <ac:spMkLst>
            <pc:docMk/>
            <pc:sldMk cId="0" sldId="681"/>
            <ac:spMk id="6039" creationId="{00000000-0000-0000-0000-000000000000}"/>
          </ac:spMkLst>
        </pc:spChg>
        <pc:spChg chg="mod">
          <ac:chgData name="Daniel De Souza Botelho - Crédito" userId="a484d331-a04f-4d4d-8851-446d33999c05" providerId="ADAL" clId="{28542015-FB57-42C0-B83A-1EF95D676076}" dt="2026-05-21T15:34:33.860" v="2761" actId="1076"/>
          <ac:spMkLst>
            <pc:docMk/>
            <pc:sldMk cId="0" sldId="681"/>
            <ac:spMk id="6041" creationId="{00000000-0000-0000-0000-000000000000}"/>
          </ac:spMkLst>
        </pc:spChg>
        <pc:grpChg chg="del">
          <ac:chgData name="Daniel De Souza Botelho - Crédito" userId="a484d331-a04f-4d4d-8851-446d33999c05" providerId="ADAL" clId="{28542015-FB57-42C0-B83A-1EF95D676076}" dt="2026-05-21T15:32:12.619" v="2670" actId="478"/>
          <ac:grpSpMkLst>
            <pc:docMk/>
            <pc:sldMk cId="0" sldId="681"/>
            <ac:grpSpMk id="6045" creationId="{00000000-0000-0000-0000-000000000000}"/>
          </ac:grpSpMkLst>
        </pc:grpChg>
        <pc:grpChg chg="del">
          <ac:chgData name="Daniel De Souza Botelho - Crédito" userId="a484d331-a04f-4d4d-8851-446d33999c05" providerId="ADAL" clId="{28542015-FB57-42C0-B83A-1EF95D676076}" dt="2026-05-21T15:32:10.353" v="2669" actId="478"/>
          <ac:grpSpMkLst>
            <pc:docMk/>
            <pc:sldMk cId="0" sldId="681"/>
            <ac:grpSpMk id="6048" creationId="{00000000-0000-0000-0000-000000000000}"/>
          </ac:grpSpMkLst>
        </pc:grpChg>
        <pc:grpChg chg="del">
          <ac:chgData name="Daniel De Souza Botelho - Crédito" userId="a484d331-a04f-4d4d-8851-446d33999c05" providerId="ADAL" clId="{28542015-FB57-42C0-B83A-1EF95D676076}" dt="2026-05-21T15:31:29.144" v="2637" actId="478"/>
          <ac:grpSpMkLst>
            <pc:docMk/>
            <pc:sldMk cId="0" sldId="681"/>
            <ac:grpSpMk id="6052" creationId="{00000000-0000-0000-0000-000000000000}"/>
          </ac:grpSpMkLst>
        </pc:grpChg>
        <pc:graphicFrameChg chg="del">
          <ac:chgData name="Daniel De Souza Botelho - Crédito" userId="a484d331-a04f-4d4d-8851-446d33999c05" providerId="ADAL" clId="{28542015-FB57-42C0-B83A-1EF95D676076}" dt="2026-05-21T15:31:27.381" v="2636" actId="478"/>
          <ac:graphicFrameMkLst>
            <pc:docMk/>
            <pc:sldMk cId="0" sldId="681"/>
            <ac:graphicFrameMk id="6042" creationId="{00000000-0000-0000-0000-000000000000}"/>
          </ac:graphicFrameMkLst>
        </pc:graphicFrameChg>
        <pc:picChg chg="mod">
          <ac:chgData name="Daniel De Souza Botelho - Crédito" userId="a484d331-a04f-4d4d-8851-446d33999c05" providerId="ADAL" clId="{28542015-FB57-42C0-B83A-1EF95D676076}" dt="2026-05-21T15:34:25.927" v="2759" actId="1076"/>
          <ac:picMkLst>
            <pc:docMk/>
            <pc:sldMk cId="0" sldId="681"/>
            <ac:picMk id="6038" creationId="{00000000-0000-0000-0000-000000000000}"/>
          </ac:picMkLst>
        </pc:picChg>
      </pc:sldChg>
      <pc:sldChg chg="addSp delSp modSp add del mod delAnim">
        <pc:chgData name="Daniel De Souza Botelho - Crédito" userId="a484d331-a04f-4d4d-8851-446d33999c05" providerId="ADAL" clId="{28542015-FB57-42C0-B83A-1EF95D676076}" dt="2026-05-21T15:46:07.174" v="2958" actId="20577"/>
        <pc:sldMkLst>
          <pc:docMk/>
          <pc:sldMk cId="0" sldId="685"/>
        </pc:sldMkLst>
        <pc:spChg chg="add mod">
          <ac:chgData name="Daniel De Souza Botelho - Crédito" userId="a484d331-a04f-4d4d-8851-446d33999c05" providerId="ADAL" clId="{28542015-FB57-42C0-B83A-1EF95D676076}" dt="2026-05-21T15:45:04.471" v="2946" actId="1076"/>
          <ac:spMkLst>
            <pc:docMk/>
            <pc:sldMk cId="0" sldId="685"/>
            <ac:spMk id="5" creationId="{BD89C05D-FE03-6EDE-D68E-636D3E726A3F}"/>
          </ac:spMkLst>
        </pc:spChg>
        <pc:spChg chg="mod">
          <ac:chgData name="Daniel De Souza Botelho - Crédito" userId="a484d331-a04f-4d4d-8851-446d33999c05" providerId="ADAL" clId="{28542015-FB57-42C0-B83A-1EF95D676076}" dt="2026-05-21T15:46:07.174" v="2958" actId="20577"/>
          <ac:spMkLst>
            <pc:docMk/>
            <pc:sldMk cId="0" sldId="685"/>
            <ac:spMk id="4142" creationId="{00000000-0000-0000-0000-000000000000}"/>
          </ac:spMkLst>
        </pc:spChg>
        <pc:grpChg chg="del">
          <ac:chgData name="Daniel De Souza Botelho - Crédito" userId="a484d331-a04f-4d4d-8851-446d33999c05" providerId="ADAL" clId="{28542015-FB57-42C0-B83A-1EF95D676076}" dt="2026-05-21T15:43:04.687" v="2866" actId="478"/>
          <ac:grpSpMkLst>
            <pc:docMk/>
            <pc:sldMk cId="0" sldId="685"/>
            <ac:grpSpMk id="4141" creationId="{00000000-0000-0000-0000-000000000000}"/>
          </ac:grpSpMkLst>
        </pc:grpChg>
        <pc:picChg chg="mod">
          <ac:chgData name="Daniel De Souza Botelho - Crédito" userId="a484d331-a04f-4d4d-8851-446d33999c05" providerId="ADAL" clId="{28542015-FB57-42C0-B83A-1EF95D676076}" dt="2026-05-21T15:43:34.187" v="2874" actId="1076"/>
          <ac:picMkLst>
            <pc:docMk/>
            <pc:sldMk cId="0" sldId="685"/>
            <ac:picMk id="4136" creationId="{00000000-0000-0000-0000-000000000000}"/>
          </ac:picMkLst>
        </pc:picChg>
      </pc:sldChg>
      <pc:sldChg chg="modSp mod">
        <pc:chgData name="Daniel De Souza Botelho - Crédito" userId="a484d331-a04f-4d4d-8851-446d33999c05" providerId="ADAL" clId="{28542015-FB57-42C0-B83A-1EF95D676076}" dt="2026-05-21T13:26:02.784" v="4" actId="2710"/>
        <pc:sldMkLst>
          <pc:docMk/>
          <pc:sldMk cId="0" sldId="691"/>
        </pc:sldMkLst>
        <pc:spChg chg="mod">
          <ac:chgData name="Daniel De Souza Botelho - Crédito" userId="a484d331-a04f-4d4d-8851-446d33999c05" providerId="ADAL" clId="{28542015-FB57-42C0-B83A-1EF95D676076}" dt="2026-05-21T13:26:02.784" v="4" actId="2710"/>
          <ac:spMkLst>
            <pc:docMk/>
            <pc:sldMk cId="0" sldId="691"/>
            <ac:spMk id="1927" creationId="{00000000-0000-0000-0000-000000000000}"/>
          </ac:spMkLst>
        </pc:spChg>
      </pc:sldChg>
      <pc:sldChg chg="del">
        <pc:chgData name="Daniel De Souza Botelho - Crédito" userId="a484d331-a04f-4d4d-8851-446d33999c05" providerId="ADAL" clId="{28542015-FB57-42C0-B83A-1EF95D676076}" dt="2026-05-21T15:27:20.429" v="2609" actId="47"/>
        <pc:sldMkLst>
          <pc:docMk/>
          <pc:sldMk cId="3207608569" sldId="692"/>
        </pc:sldMkLst>
      </pc:sldChg>
      <pc:sldChg chg="del">
        <pc:chgData name="Daniel De Souza Botelho - Crédito" userId="a484d331-a04f-4d4d-8851-446d33999c05" providerId="ADAL" clId="{28542015-FB57-42C0-B83A-1EF95D676076}" dt="2026-05-21T15:17:29.256" v="1922" actId="47"/>
        <pc:sldMkLst>
          <pc:docMk/>
          <pc:sldMk cId="1044410320" sldId="693"/>
        </pc:sldMkLst>
      </pc:sldChg>
      <pc:sldChg chg="del">
        <pc:chgData name="Daniel De Souza Botelho - Crédito" userId="a484d331-a04f-4d4d-8851-446d33999c05" providerId="ADAL" clId="{28542015-FB57-42C0-B83A-1EF95D676076}" dt="2026-05-21T15:43:01.369" v="2865" actId="47"/>
        <pc:sldMkLst>
          <pc:docMk/>
          <pc:sldMk cId="2653125720" sldId="694"/>
        </pc:sldMkLst>
      </pc:sldChg>
      <pc:sldChg chg="modSp mod">
        <pc:chgData name="Daniel De Souza Botelho - Crédito" userId="a484d331-a04f-4d4d-8851-446d33999c05" providerId="ADAL" clId="{28542015-FB57-42C0-B83A-1EF95D676076}" dt="2026-05-21T19:56:28.244" v="5607" actId="20577"/>
        <pc:sldMkLst>
          <pc:docMk/>
          <pc:sldMk cId="1728873506" sldId="700"/>
        </pc:sldMkLst>
        <pc:spChg chg="mod">
          <ac:chgData name="Daniel De Souza Botelho - Crédito" userId="a484d331-a04f-4d4d-8851-446d33999c05" providerId="ADAL" clId="{28542015-FB57-42C0-B83A-1EF95D676076}" dt="2026-05-21T19:56:28.244" v="5607" actId="20577"/>
          <ac:spMkLst>
            <pc:docMk/>
            <pc:sldMk cId="1728873506" sldId="700"/>
            <ac:spMk id="4702" creationId="{6AA26B24-B89F-F5FE-4C23-7088B8B145FC}"/>
          </ac:spMkLst>
        </pc:spChg>
      </pc:sldChg>
      <pc:sldChg chg="del">
        <pc:chgData name="Daniel De Souza Botelho - Crédito" userId="a484d331-a04f-4d4d-8851-446d33999c05" providerId="ADAL" clId="{28542015-FB57-42C0-B83A-1EF95D676076}" dt="2026-05-21T14:35:02.688" v="158" actId="47"/>
        <pc:sldMkLst>
          <pc:docMk/>
          <pc:sldMk cId="2070892005" sldId="701"/>
        </pc:sldMkLst>
      </pc:sldChg>
      <pc:sldChg chg="addSp delSp modSp add mod delAnim">
        <pc:chgData name="Daniel De Souza Botelho - Crédito" userId="a484d331-a04f-4d4d-8851-446d33999c05" providerId="ADAL" clId="{28542015-FB57-42C0-B83A-1EF95D676076}" dt="2026-05-21T14:34:20.832" v="157" actId="14100"/>
        <pc:sldMkLst>
          <pc:docMk/>
          <pc:sldMk cId="0" sldId="702"/>
        </pc:sldMkLst>
        <pc:spChg chg="del mod">
          <ac:chgData name="Daniel De Souza Botelho - Crédito" userId="a484d331-a04f-4d4d-8851-446d33999c05" providerId="ADAL" clId="{28542015-FB57-42C0-B83A-1EF95D676076}" dt="2026-05-21T14:31:19.878" v="131" actId="478"/>
          <ac:spMkLst>
            <pc:docMk/>
            <pc:sldMk cId="0" sldId="702"/>
            <ac:spMk id="2063" creationId="{00000000-0000-0000-0000-000000000000}"/>
          </ac:spMkLst>
        </pc:spChg>
        <pc:spChg chg="mod ord">
          <ac:chgData name="Daniel De Souza Botelho - Crédito" userId="a484d331-a04f-4d4d-8851-446d33999c05" providerId="ADAL" clId="{28542015-FB57-42C0-B83A-1EF95D676076}" dt="2026-05-21T14:34:20.832" v="157" actId="14100"/>
          <ac:spMkLst>
            <pc:docMk/>
            <pc:sldMk cId="0" sldId="702"/>
            <ac:spMk id="2065" creationId="{00000000-0000-0000-0000-000000000000}"/>
          </ac:spMkLst>
        </pc:spChg>
        <pc:spChg chg="mod ord">
          <ac:chgData name="Daniel De Souza Botelho - Crédito" userId="a484d331-a04f-4d4d-8851-446d33999c05" providerId="ADAL" clId="{28542015-FB57-42C0-B83A-1EF95D676076}" dt="2026-05-21T14:34:15.947" v="156" actId="1076"/>
          <ac:spMkLst>
            <pc:docMk/>
            <pc:sldMk cId="0" sldId="702"/>
            <ac:spMk id="2067" creationId="{00000000-0000-0000-0000-000000000000}"/>
          </ac:spMkLst>
        </pc:spChg>
        <pc:grpChg chg="ord">
          <ac:chgData name="Daniel De Souza Botelho - Crédito" userId="a484d331-a04f-4d4d-8851-446d33999c05" providerId="ADAL" clId="{28542015-FB57-42C0-B83A-1EF95D676076}" dt="2026-05-21T14:33:07.118" v="144" actId="166"/>
          <ac:grpSpMkLst>
            <pc:docMk/>
            <pc:sldMk cId="0" sldId="702"/>
            <ac:grpSpMk id="2" creationId="{C97BE861-73EC-D0F2-12C8-78930BE0A221}"/>
          </ac:grpSpMkLst>
        </pc:grpChg>
        <pc:picChg chg="add mod">
          <ac:chgData name="Daniel De Souza Botelho - Crédito" userId="a484d331-a04f-4d4d-8851-446d33999c05" providerId="ADAL" clId="{28542015-FB57-42C0-B83A-1EF95D676076}" dt="2026-05-21T14:33:48.225" v="152" actId="1076"/>
          <ac:picMkLst>
            <pc:docMk/>
            <pc:sldMk cId="0" sldId="702"/>
            <ac:picMk id="6" creationId="{E75EE960-8E18-735D-8641-D10ADB487AA4}"/>
          </ac:picMkLst>
        </pc:picChg>
        <pc:picChg chg="mod">
          <ac:chgData name="Daniel De Souza Botelho - Crédito" userId="a484d331-a04f-4d4d-8851-446d33999c05" providerId="ADAL" clId="{28542015-FB57-42C0-B83A-1EF95D676076}" dt="2026-05-21T14:29:49.049" v="129" actId="1076"/>
          <ac:picMkLst>
            <pc:docMk/>
            <pc:sldMk cId="0" sldId="702"/>
            <ac:picMk id="2064" creationId="{00000000-0000-0000-0000-000000000000}"/>
          </ac:picMkLst>
        </pc:picChg>
      </pc:sldChg>
      <pc:sldChg chg="addSp delSp modSp add mod">
        <pc:chgData name="Daniel De Souza Botelho - Crédito" userId="a484d331-a04f-4d4d-8851-446d33999c05" providerId="ADAL" clId="{28542015-FB57-42C0-B83A-1EF95D676076}" dt="2026-05-21T15:27:14.336" v="2608" actId="20577"/>
        <pc:sldMkLst>
          <pc:docMk/>
          <pc:sldMk cId="0" sldId="703"/>
        </pc:sldMkLst>
        <pc:spChg chg="add mod">
          <ac:chgData name="Daniel De Souza Botelho - Crédito" userId="a484d331-a04f-4d4d-8851-446d33999c05" providerId="ADAL" clId="{28542015-FB57-42C0-B83A-1EF95D676076}" dt="2026-05-21T15:18:41.168" v="1930"/>
          <ac:spMkLst>
            <pc:docMk/>
            <pc:sldMk cId="0" sldId="703"/>
            <ac:spMk id="5" creationId="{9E12357B-FC49-4F9D-E92E-E3BDF8D01D9B}"/>
          </ac:spMkLst>
        </pc:spChg>
        <pc:spChg chg="mod">
          <ac:chgData name="Daniel De Souza Botelho - Crédito" userId="a484d331-a04f-4d4d-8851-446d33999c05" providerId="ADAL" clId="{28542015-FB57-42C0-B83A-1EF95D676076}" dt="2026-05-21T15:18:51.233" v="1931"/>
          <ac:spMkLst>
            <pc:docMk/>
            <pc:sldMk cId="0" sldId="703"/>
            <ac:spMk id="7" creationId="{5A8C31F9-54C3-EE54-95C8-6DC7784B6DB5}"/>
          </ac:spMkLst>
        </pc:spChg>
        <pc:spChg chg="mod">
          <ac:chgData name="Daniel De Souza Botelho - Crédito" userId="a484d331-a04f-4d4d-8851-446d33999c05" providerId="ADAL" clId="{28542015-FB57-42C0-B83A-1EF95D676076}" dt="2026-05-21T15:23:03.878" v="2098" actId="14100"/>
          <ac:spMkLst>
            <pc:docMk/>
            <pc:sldMk cId="0" sldId="703"/>
            <ac:spMk id="8" creationId="{D6BC1244-7C28-4112-75AB-BDD38D49818C}"/>
          </ac:spMkLst>
        </pc:spChg>
        <pc:spChg chg="mod">
          <ac:chgData name="Daniel De Souza Botelho - Crédito" userId="a484d331-a04f-4d4d-8851-446d33999c05" providerId="ADAL" clId="{28542015-FB57-42C0-B83A-1EF95D676076}" dt="2026-05-21T15:23:56.714" v="2161" actId="20577"/>
          <ac:spMkLst>
            <pc:docMk/>
            <pc:sldMk cId="0" sldId="703"/>
            <ac:spMk id="9" creationId="{A0BC59F5-2405-686F-D498-603E1E6DB11B}"/>
          </ac:spMkLst>
        </pc:spChg>
        <pc:spChg chg="mod">
          <ac:chgData name="Daniel De Souza Botelho - Crédito" userId="a484d331-a04f-4d4d-8851-446d33999c05" providerId="ADAL" clId="{28542015-FB57-42C0-B83A-1EF95D676076}" dt="2026-05-21T15:23:11.333" v="2099"/>
          <ac:spMkLst>
            <pc:docMk/>
            <pc:sldMk cId="0" sldId="703"/>
            <ac:spMk id="11" creationId="{94279EAD-1CE2-54E0-BCAD-798B42655FED}"/>
          </ac:spMkLst>
        </pc:spChg>
        <pc:spChg chg="mod">
          <ac:chgData name="Daniel De Souza Botelho - Crédito" userId="a484d331-a04f-4d4d-8851-446d33999c05" providerId="ADAL" clId="{28542015-FB57-42C0-B83A-1EF95D676076}" dt="2026-05-21T15:24:36.695" v="2258" actId="20577"/>
          <ac:spMkLst>
            <pc:docMk/>
            <pc:sldMk cId="0" sldId="703"/>
            <ac:spMk id="12" creationId="{BFB33A27-B1E2-E510-8236-42193B20B836}"/>
          </ac:spMkLst>
        </pc:spChg>
        <pc:spChg chg="mod">
          <ac:chgData name="Daniel De Souza Botelho - Crédito" userId="a484d331-a04f-4d4d-8851-446d33999c05" providerId="ADAL" clId="{28542015-FB57-42C0-B83A-1EF95D676076}" dt="2026-05-21T15:23:59.966" v="2163" actId="20577"/>
          <ac:spMkLst>
            <pc:docMk/>
            <pc:sldMk cId="0" sldId="703"/>
            <ac:spMk id="13" creationId="{AF598B1B-B8F5-78FE-EA96-1CD6642EFAF3}"/>
          </ac:spMkLst>
        </pc:spChg>
        <pc:spChg chg="mod">
          <ac:chgData name="Daniel De Souza Botelho - Crédito" userId="a484d331-a04f-4d4d-8851-446d33999c05" providerId="ADAL" clId="{28542015-FB57-42C0-B83A-1EF95D676076}" dt="2026-05-21T15:24:40.947" v="2259"/>
          <ac:spMkLst>
            <pc:docMk/>
            <pc:sldMk cId="0" sldId="703"/>
            <ac:spMk id="15" creationId="{D09CDCBE-C960-317E-D2DF-BA7D71706ED8}"/>
          </ac:spMkLst>
        </pc:spChg>
        <pc:spChg chg="mod">
          <ac:chgData name="Daniel De Souza Botelho - Crédito" userId="a484d331-a04f-4d4d-8851-446d33999c05" providerId="ADAL" clId="{28542015-FB57-42C0-B83A-1EF95D676076}" dt="2026-05-21T15:25:56.800" v="2432" actId="20577"/>
          <ac:spMkLst>
            <pc:docMk/>
            <pc:sldMk cId="0" sldId="703"/>
            <ac:spMk id="16" creationId="{D48FCB76-2409-B1F4-C1A9-6084101C236E}"/>
          </ac:spMkLst>
        </pc:spChg>
        <pc:spChg chg="mod">
          <ac:chgData name="Daniel De Souza Botelho - Crédito" userId="a484d331-a04f-4d4d-8851-446d33999c05" providerId="ADAL" clId="{28542015-FB57-42C0-B83A-1EF95D676076}" dt="2026-05-21T15:24:51.716" v="2262" actId="20577"/>
          <ac:spMkLst>
            <pc:docMk/>
            <pc:sldMk cId="0" sldId="703"/>
            <ac:spMk id="17" creationId="{3F803865-6A4B-1142-F167-A46CE3E11AF9}"/>
          </ac:spMkLst>
        </pc:spChg>
        <pc:spChg chg="mod">
          <ac:chgData name="Daniel De Souza Botelho - Crédito" userId="a484d331-a04f-4d4d-8851-446d33999c05" providerId="ADAL" clId="{28542015-FB57-42C0-B83A-1EF95D676076}" dt="2026-05-21T15:26:01.272" v="2433"/>
          <ac:spMkLst>
            <pc:docMk/>
            <pc:sldMk cId="0" sldId="703"/>
            <ac:spMk id="19" creationId="{B479676C-8C01-E2F9-339F-A130DDAC8027}"/>
          </ac:spMkLst>
        </pc:spChg>
        <pc:spChg chg="mod">
          <ac:chgData name="Daniel De Souza Botelho - Crédito" userId="a484d331-a04f-4d4d-8851-446d33999c05" providerId="ADAL" clId="{28542015-FB57-42C0-B83A-1EF95D676076}" dt="2026-05-21T15:27:14.336" v="2608" actId="20577"/>
          <ac:spMkLst>
            <pc:docMk/>
            <pc:sldMk cId="0" sldId="703"/>
            <ac:spMk id="20" creationId="{AEEDE276-6233-F353-13BD-849BB2572BC8}"/>
          </ac:spMkLst>
        </pc:spChg>
        <pc:spChg chg="mod">
          <ac:chgData name="Daniel De Souza Botelho - Crédito" userId="a484d331-a04f-4d4d-8851-446d33999c05" providerId="ADAL" clId="{28542015-FB57-42C0-B83A-1EF95D676076}" dt="2026-05-21T15:26:14.781" v="2437" actId="20577"/>
          <ac:spMkLst>
            <pc:docMk/>
            <pc:sldMk cId="0" sldId="703"/>
            <ac:spMk id="21" creationId="{141FEF79-E4C3-C20F-B94F-C70C9ACCEFB3}"/>
          </ac:spMkLst>
        </pc:spChg>
        <pc:spChg chg="del">
          <ac:chgData name="Daniel De Souza Botelho - Crédito" userId="a484d331-a04f-4d4d-8851-446d33999c05" providerId="ADAL" clId="{28542015-FB57-42C0-B83A-1EF95D676076}" dt="2026-05-21T15:18:30.790" v="1925" actId="478"/>
          <ac:spMkLst>
            <pc:docMk/>
            <pc:sldMk cId="0" sldId="703"/>
            <ac:spMk id="5590" creationId="{00000000-0000-0000-0000-000000000000}"/>
          </ac:spMkLst>
        </pc:spChg>
        <pc:spChg chg="del">
          <ac:chgData name="Daniel De Souza Botelho - Crédito" userId="a484d331-a04f-4d4d-8851-446d33999c05" providerId="ADAL" clId="{28542015-FB57-42C0-B83A-1EF95D676076}" dt="2026-05-21T15:18:36.415" v="1929" actId="478"/>
          <ac:spMkLst>
            <pc:docMk/>
            <pc:sldMk cId="0" sldId="703"/>
            <ac:spMk id="5591" creationId="{00000000-0000-0000-0000-000000000000}"/>
          </ac:spMkLst>
        </pc:spChg>
        <pc:spChg chg="del">
          <ac:chgData name="Daniel De Souza Botelho - Crédito" userId="a484d331-a04f-4d4d-8851-446d33999c05" providerId="ADAL" clId="{28542015-FB57-42C0-B83A-1EF95D676076}" dt="2026-05-21T15:18:29.333" v="1924" actId="478"/>
          <ac:spMkLst>
            <pc:docMk/>
            <pc:sldMk cId="0" sldId="703"/>
            <ac:spMk id="5605" creationId="{00000000-0000-0000-0000-000000000000}"/>
          </ac:spMkLst>
        </pc:spChg>
        <pc:grpChg chg="add mod">
          <ac:chgData name="Daniel De Souza Botelho - Crédito" userId="a484d331-a04f-4d4d-8851-446d33999c05" providerId="ADAL" clId="{28542015-FB57-42C0-B83A-1EF95D676076}" dt="2026-05-21T15:18:54.605" v="1932" actId="1076"/>
          <ac:grpSpMkLst>
            <pc:docMk/>
            <pc:sldMk cId="0" sldId="703"/>
            <ac:grpSpMk id="6" creationId="{5316A42D-4538-8F3B-DBF4-DCC7FE9B3049}"/>
          </ac:grpSpMkLst>
        </pc:grpChg>
        <pc:grpChg chg="add mod">
          <ac:chgData name="Daniel De Souza Botelho - Crédito" userId="a484d331-a04f-4d4d-8851-446d33999c05" providerId="ADAL" clId="{28542015-FB57-42C0-B83A-1EF95D676076}" dt="2026-05-21T15:23:18.684" v="2100" actId="1076"/>
          <ac:grpSpMkLst>
            <pc:docMk/>
            <pc:sldMk cId="0" sldId="703"/>
            <ac:grpSpMk id="10" creationId="{DEAD834D-D66F-E5CE-A982-C36CA6546446}"/>
          </ac:grpSpMkLst>
        </pc:grpChg>
        <pc:grpChg chg="add mod">
          <ac:chgData name="Daniel De Souza Botelho - Crédito" userId="a484d331-a04f-4d4d-8851-446d33999c05" providerId="ADAL" clId="{28542015-FB57-42C0-B83A-1EF95D676076}" dt="2026-05-21T15:24:49.674" v="2260" actId="1076"/>
          <ac:grpSpMkLst>
            <pc:docMk/>
            <pc:sldMk cId="0" sldId="703"/>
            <ac:grpSpMk id="14" creationId="{D0C2F618-F5E0-A34E-1DF6-0DDF2378438D}"/>
          </ac:grpSpMkLst>
        </pc:grpChg>
        <pc:grpChg chg="add mod">
          <ac:chgData name="Daniel De Souza Botelho - Crédito" userId="a484d331-a04f-4d4d-8851-446d33999c05" providerId="ADAL" clId="{28542015-FB57-42C0-B83A-1EF95D676076}" dt="2026-05-21T15:26:12.741" v="2434" actId="1076"/>
          <ac:grpSpMkLst>
            <pc:docMk/>
            <pc:sldMk cId="0" sldId="703"/>
            <ac:grpSpMk id="18" creationId="{4C82AB0C-A660-C6EA-FFF8-4D9809CDDAD9}"/>
          </ac:grpSpMkLst>
        </pc:grpChg>
        <pc:grpChg chg="del">
          <ac:chgData name="Daniel De Souza Botelho - Crédito" userId="a484d331-a04f-4d4d-8851-446d33999c05" providerId="ADAL" clId="{28542015-FB57-42C0-B83A-1EF95D676076}" dt="2026-05-21T15:18:32.223" v="1926" actId="478"/>
          <ac:grpSpMkLst>
            <pc:docMk/>
            <pc:sldMk cId="0" sldId="703"/>
            <ac:grpSpMk id="5596" creationId="{00000000-0000-0000-0000-000000000000}"/>
          </ac:grpSpMkLst>
        </pc:grpChg>
        <pc:grpChg chg="del">
          <ac:chgData name="Daniel De Souza Botelho - Crédito" userId="a484d331-a04f-4d4d-8851-446d33999c05" providerId="ADAL" clId="{28542015-FB57-42C0-B83A-1EF95D676076}" dt="2026-05-21T15:18:33.118" v="1927" actId="478"/>
          <ac:grpSpMkLst>
            <pc:docMk/>
            <pc:sldMk cId="0" sldId="703"/>
            <ac:grpSpMk id="5600" creationId="{00000000-0000-0000-0000-000000000000}"/>
          </ac:grpSpMkLst>
        </pc:grpChg>
        <pc:grpChg chg="del">
          <ac:chgData name="Daniel De Souza Botelho - Crédito" userId="a484d331-a04f-4d4d-8851-446d33999c05" providerId="ADAL" clId="{28542015-FB57-42C0-B83A-1EF95D676076}" dt="2026-05-21T15:18:34.480" v="1928" actId="478"/>
          <ac:grpSpMkLst>
            <pc:docMk/>
            <pc:sldMk cId="0" sldId="703"/>
            <ac:grpSpMk id="5604" creationId="{00000000-0000-0000-0000-000000000000}"/>
          </ac:grpSpMkLst>
        </pc:grpChg>
      </pc:sldChg>
      <pc:sldChg chg="delSp modSp add mod delAnim">
        <pc:chgData name="Daniel De Souza Botelho - Crédito" userId="a484d331-a04f-4d4d-8851-446d33999c05" providerId="ADAL" clId="{28542015-FB57-42C0-B83A-1EF95D676076}" dt="2026-05-21T15:36:46.313" v="2786" actId="1076"/>
        <pc:sldMkLst>
          <pc:docMk/>
          <pc:sldMk cId="2464151815" sldId="704"/>
        </pc:sldMkLst>
        <pc:spChg chg="del mod">
          <ac:chgData name="Daniel De Souza Botelho - Crédito" userId="a484d331-a04f-4d4d-8851-446d33999c05" providerId="ADAL" clId="{28542015-FB57-42C0-B83A-1EF95D676076}" dt="2026-05-21T15:36:24.886" v="2781" actId="478"/>
          <ac:spMkLst>
            <pc:docMk/>
            <pc:sldMk cId="2464151815" sldId="704"/>
            <ac:spMk id="6" creationId="{AA81ADF9-92BA-D70D-0670-9CAB4FA7B898}"/>
          </ac:spMkLst>
        </pc:spChg>
        <pc:spChg chg="del mod">
          <ac:chgData name="Daniel De Souza Botelho - Crédito" userId="a484d331-a04f-4d4d-8851-446d33999c05" providerId="ADAL" clId="{28542015-FB57-42C0-B83A-1EF95D676076}" dt="2026-05-21T15:36:24.886" v="2781" actId="478"/>
          <ac:spMkLst>
            <pc:docMk/>
            <pc:sldMk cId="2464151815" sldId="704"/>
            <ac:spMk id="7" creationId="{D7DD217E-317D-BE23-B6DB-2FA83B6FEFBB}"/>
          </ac:spMkLst>
        </pc:spChg>
        <pc:spChg chg="mod">
          <ac:chgData name="Daniel De Souza Botelho - Crédito" userId="a484d331-a04f-4d4d-8851-446d33999c05" providerId="ADAL" clId="{28542015-FB57-42C0-B83A-1EF95D676076}" dt="2026-05-21T15:36:46.313" v="2786" actId="1076"/>
          <ac:spMkLst>
            <pc:docMk/>
            <pc:sldMk cId="2464151815" sldId="704"/>
            <ac:spMk id="2877" creationId="{F62197C1-0D9A-60C7-A88F-D2E61D41AFB0}"/>
          </ac:spMkLst>
        </pc:spChg>
        <pc:spChg chg="del">
          <ac:chgData name="Daniel De Souza Botelho - Crédito" userId="a484d331-a04f-4d4d-8851-446d33999c05" providerId="ADAL" clId="{28542015-FB57-42C0-B83A-1EF95D676076}" dt="2026-05-21T15:35:42.397" v="2768" actId="478"/>
          <ac:spMkLst>
            <pc:docMk/>
            <pc:sldMk cId="2464151815" sldId="704"/>
            <ac:spMk id="2879" creationId="{E08E6380-9858-3CF8-D90C-D7DEB3E8112D}"/>
          </ac:spMkLst>
        </pc:spChg>
        <pc:spChg chg="mod">
          <ac:chgData name="Daniel De Souza Botelho - Crédito" userId="a484d331-a04f-4d4d-8851-446d33999c05" providerId="ADAL" clId="{28542015-FB57-42C0-B83A-1EF95D676076}" dt="2026-05-21T15:36:32.009" v="2783" actId="255"/>
          <ac:spMkLst>
            <pc:docMk/>
            <pc:sldMk cId="2464151815" sldId="704"/>
            <ac:spMk id="2881" creationId="{CE01D4DB-A42E-5115-9EDD-4E0524E9978C}"/>
          </ac:spMkLst>
        </pc:spChg>
        <pc:spChg chg="mod">
          <ac:chgData name="Daniel De Souza Botelho - Crédito" userId="a484d331-a04f-4d4d-8851-446d33999c05" providerId="ADAL" clId="{28542015-FB57-42C0-B83A-1EF95D676076}" dt="2026-05-21T15:36:37.241" v="2784" actId="113"/>
          <ac:spMkLst>
            <pc:docMk/>
            <pc:sldMk cId="2464151815" sldId="704"/>
            <ac:spMk id="2883" creationId="{1C4EE474-C07C-D9AF-B6DA-9374718F787D}"/>
          </ac:spMkLst>
        </pc:spChg>
        <pc:grpChg chg="mod">
          <ac:chgData name="Daniel De Souza Botelho - Crédito" userId="a484d331-a04f-4d4d-8851-446d33999c05" providerId="ADAL" clId="{28542015-FB57-42C0-B83A-1EF95D676076}" dt="2026-05-21T15:36:18.829" v="2779" actId="1076"/>
          <ac:grpSpMkLst>
            <pc:docMk/>
            <pc:sldMk cId="2464151815" sldId="704"/>
            <ac:grpSpMk id="2885" creationId="{987D1B8E-B228-A366-867E-CF64C130A7D1}"/>
          </ac:grpSpMkLst>
        </pc:grpChg>
        <pc:grpChg chg="del">
          <ac:chgData name="Daniel De Souza Botelho - Crédito" userId="a484d331-a04f-4d4d-8851-446d33999c05" providerId="ADAL" clId="{28542015-FB57-42C0-B83A-1EF95D676076}" dt="2026-05-21T15:35:39.157" v="2767" actId="478"/>
          <ac:grpSpMkLst>
            <pc:docMk/>
            <pc:sldMk cId="2464151815" sldId="704"/>
            <ac:grpSpMk id="2890" creationId="{2F497298-D544-7B50-791D-F358542744AF}"/>
          </ac:grpSpMkLst>
        </pc:grpChg>
      </pc:sldChg>
      <pc:sldChg chg="modSp add mod">
        <pc:chgData name="Daniel De Souza Botelho - Crédito" userId="a484d331-a04f-4d4d-8851-446d33999c05" providerId="ADAL" clId="{28542015-FB57-42C0-B83A-1EF95D676076}" dt="2026-05-21T19:51:34.926" v="5288" actId="20577"/>
        <pc:sldMkLst>
          <pc:docMk/>
          <pc:sldMk cId="846204249" sldId="705"/>
        </pc:sldMkLst>
        <pc:spChg chg="mod">
          <ac:chgData name="Daniel De Souza Botelho - Crédito" userId="a484d331-a04f-4d4d-8851-446d33999c05" providerId="ADAL" clId="{28542015-FB57-42C0-B83A-1EF95D676076}" dt="2026-05-21T19:51:34.926" v="5288" actId="20577"/>
          <ac:spMkLst>
            <pc:docMk/>
            <pc:sldMk cId="846204249" sldId="705"/>
            <ac:spMk id="1927" creationId="{32D18707-D4A6-E8AD-F67A-4549E73FD950}"/>
          </ac:spMkLst>
        </pc:spChg>
      </pc:sldChg>
      <pc:sldChg chg="addSp delSp modSp add mod">
        <pc:chgData name="Daniel De Souza Botelho - Crédito" userId="a484d331-a04f-4d4d-8851-446d33999c05" providerId="ADAL" clId="{28542015-FB57-42C0-B83A-1EF95D676076}" dt="2026-05-21T19:50:42.229" v="5285" actId="1076"/>
        <pc:sldMkLst>
          <pc:docMk/>
          <pc:sldMk cId="0" sldId="706"/>
        </pc:sldMkLst>
        <pc:spChg chg="del mod">
          <ac:chgData name="Daniel De Souza Botelho - Crédito" userId="a484d331-a04f-4d4d-8851-446d33999c05" providerId="ADAL" clId="{28542015-FB57-42C0-B83A-1EF95D676076}" dt="2026-05-21T19:47:21.470" v="5035" actId="478"/>
          <ac:spMkLst>
            <pc:docMk/>
            <pc:sldMk cId="0" sldId="706"/>
            <ac:spMk id="5" creationId="{4B26799D-177D-A047-4A04-1F945ABA3DB5}"/>
          </ac:spMkLst>
        </pc:spChg>
        <pc:spChg chg="add mod">
          <ac:chgData name="Daniel De Souza Botelho - Crédito" userId="a484d331-a04f-4d4d-8851-446d33999c05" providerId="ADAL" clId="{28542015-FB57-42C0-B83A-1EF95D676076}" dt="2026-05-21T19:50:34.666" v="5283" actId="1076"/>
          <ac:spMkLst>
            <pc:docMk/>
            <pc:sldMk cId="0" sldId="706"/>
            <ac:spMk id="6" creationId="{9CF2622E-236E-CFF8-EAE4-E621CDEBD425}"/>
          </ac:spMkLst>
        </pc:spChg>
        <pc:spChg chg="mod">
          <ac:chgData name="Daniel De Souza Botelho - Crédito" userId="a484d331-a04f-4d4d-8851-446d33999c05" providerId="ADAL" clId="{28542015-FB57-42C0-B83A-1EF95D676076}" dt="2026-05-21T19:48:16.822" v="5075" actId="1076"/>
          <ac:spMkLst>
            <pc:docMk/>
            <pc:sldMk cId="0" sldId="706"/>
            <ac:spMk id="3695" creationId="{00000000-0000-0000-0000-000000000000}"/>
          </ac:spMkLst>
        </pc:spChg>
        <pc:spChg chg="mod">
          <ac:chgData name="Daniel De Souza Botelho - Crédito" userId="a484d331-a04f-4d4d-8851-446d33999c05" providerId="ADAL" clId="{28542015-FB57-42C0-B83A-1EF95D676076}" dt="2026-05-21T19:50:42.229" v="5285" actId="1076"/>
          <ac:spMkLst>
            <pc:docMk/>
            <pc:sldMk cId="0" sldId="706"/>
            <ac:spMk id="3711" creationId="{00000000-0000-0000-0000-000000000000}"/>
          </ac:spMkLst>
        </pc:spChg>
        <pc:spChg chg="mod">
          <ac:chgData name="Daniel De Souza Botelho - Crédito" userId="a484d331-a04f-4d4d-8851-446d33999c05" providerId="ADAL" clId="{28542015-FB57-42C0-B83A-1EF95D676076}" dt="2026-05-21T19:50:36.632" v="5284" actId="122"/>
          <ac:spMkLst>
            <pc:docMk/>
            <pc:sldMk cId="0" sldId="706"/>
            <ac:spMk id="3714" creationId="{00000000-0000-0000-0000-000000000000}"/>
          </ac:spMkLst>
        </pc:spChg>
      </pc:sldChg>
      <pc:sldChg chg="modSp add mod">
        <pc:chgData name="Daniel De Souza Botelho - Crédito" userId="a484d331-a04f-4d4d-8851-446d33999c05" providerId="ADAL" clId="{28542015-FB57-42C0-B83A-1EF95D676076}" dt="2026-05-21T19:20:15.888" v="3733" actId="255"/>
        <pc:sldMkLst>
          <pc:docMk/>
          <pc:sldMk cId="3843754364" sldId="707"/>
        </pc:sldMkLst>
        <pc:spChg chg="mod">
          <ac:chgData name="Daniel De Souza Botelho - Crédito" userId="a484d331-a04f-4d4d-8851-446d33999c05" providerId="ADAL" clId="{28542015-FB57-42C0-B83A-1EF95D676076}" dt="2026-05-21T19:18:52.011" v="3626" actId="20577"/>
          <ac:spMkLst>
            <pc:docMk/>
            <pc:sldMk cId="3843754364" sldId="707"/>
            <ac:spMk id="9" creationId="{CC884980-C702-1D36-1123-47E3709FD965}"/>
          </ac:spMkLst>
        </pc:spChg>
        <pc:spChg chg="mod">
          <ac:chgData name="Daniel De Souza Botelho - Crédito" userId="a484d331-a04f-4d4d-8851-446d33999c05" providerId="ADAL" clId="{28542015-FB57-42C0-B83A-1EF95D676076}" dt="2026-05-21T19:18:16.204" v="3564" actId="1076"/>
          <ac:spMkLst>
            <pc:docMk/>
            <pc:sldMk cId="3843754364" sldId="707"/>
            <ac:spMk id="11" creationId="{5F9ABEED-1582-77EE-D9DC-5188AA083986}"/>
          </ac:spMkLst>
        </pc:spChg>
        <pc:spChg chg="mod">
          <ac:chgData name="Daniel De Souza Botelho - Crédito" userId="a484d331-a04f-4d4d-8851-446d33999c05" providerId="ADAL" clId="{28542015-FB57-42C0-B83A-1EF95D676076}" dt="2026-05-21T19:17:42.516" v="3559" actId="20577"/>
          <ac:spMkLst>
            <pc:docMk/>
            <pc:sldMk cId="3843754364" sldId="707"/>
            <ac:spMk id="12" creationId="{ABE78DB5-7312-EC56-2052-CA006FB06D18}"/>
          </ac:spMkLst>
        </pc:spChg>
        <pc:spChg chg="mod">
          <ac:chgData name="Daniel De Souza Botelho - Crédito" userId="a484d331-a04f-4d4d-8851-446d33999c05" providerId="ADAL" clId="{28542015-FB57-42C0-B83A-1EF95D676076}" dt="2026-05-21T19:19:23.044" v="3649" actId="20577"/>
          <ac:spMkLst>
            <pc:docMk/>
            <pc:sldMk cId="3843754364" sldId="707"/>
            <ac:spMk id="14" creationId="{6115F83B-83A8-7D53-3669-4EBA901BD64A}"/>
          </ac:spMkLst>
        </pc:spChg>
        <pc:spChg chg="mod">
          <ac:chgData name="Daniel De Souza Botelho - Crédito" userId="a484d331-a04f-4d4d-8851-446d33999c05" providerId="ADAL" clId="{28542015-FB57-42C0-B83A-1EF95D676076}" dt="2026-05-21T19:19:47.787" v="3722" actId="20577"/>
          <ac:spMkLst>
            <pc:docMk/>
            <pc:sldMk cId="3843754364" sldId="707"/>
            <ac:spMk id="15" creationId="{0ADEC47C-683F-6E3E-8AB6-19CB3A1E32A2}"/>
          </ac:spMkLst>
        </pc:spChg>
        <pc:spChg chg="mod">
          <ac:chgData name="Daniel De Souza Botelho - Crédito" userId="a484d331-a04f-4d4d-8851-446d33999c05" providerId="ADAL" clId="{28542015-FB57-42C0-B83A-1EF95D676076}" dt="2026-05-21T19:18:10.045" v="3562" actId="14100"/>
          <ac:spMkLst>
            <pc:docMk/>
            <pc:sldMk cId="3843754364" sldId="707"/>
            <ac:spMk id="2877" creationId="{FC042770-D673-6A23-EAE8-3EDBD8071064}"/>
          </ac:spMkLst>
        </pc:spChg>
        <pc:spChg chg="mod">
          <ac:chgData name="Daniel De Souza Botelho - Crédito" userId="a484d331-a04f-4d4d-8851-446d33999c05" providerId="ADAL" clId="{28542015-FB57-42C0-B83A-1EF95D676076}" dt="2026-05-21T19:16:03.724" v="3475" actId="14100"/>
          <ac:spMkLst>
            <pc:docMk/>
            <pc:sldMk cId="3843754364" sldId="707"/>
            <ac:spMk id="2878" creationId="{B482315A-0E96-7F41-510A-17299DC79EEE}"/>
          </ac:spMkLst>
        </pc:spChg>
        <pc:spChg chg="mod">
          <ac:chgData name="Daniel De Souza Botelho - Crédito" userId="a484d331-a04f-4d4d-8851-446d33999c05" providerId="ADAL" clId="{28542015-FB57-42C0-B83A-1EF95D676076}" dt="2026-05-21T19:15:58.373" v="3474"/>
          <ac:spMkLst>
            <pc:docMk/>
            <pc:sldMk cId="3843754364" sldId="707"/>
            <ac:spMk id="2879" creationId="{A7C0BA60-F816-4203-AA3A-5B22C7F3F336}"/>
          </ac:spMkLst>
        </pc:spChg>
        <pc:spChg chg="mod">
          <ac:chgData name="Daniel De Souza Botelho - Crédito" userId="a484d331-a04f-4d4d-8851-446d33999c05" providerId="ADAL" clId="{28542015-FB57-42C0-B83A-1EF95D676076}" dt="2026-05-21T19:20:15.888" v="3733" actId="255"/>
          <ac:spMkLst>
            <pc:docMk/>
            <pc:sldMk cId="3843754364" sldId="707"/>
            <ac:spMk id="2883" creationId="{0BD61ED1-BEB7-809D-BB2D-260477615711}"/>
          </ac:spMkLst>
        </pc:spChg>
        <pc:spChg chg="mod">
          <ac:chgData name="Daniel De Souza Botelho - Crédito" userId="a484d331-a04f-4d4d-8851-446d33999c05" providerId="ADAL" clId="{28542015-FB57-42C0-B83A-1EF95D676076}" dt="2026-05-21T19:20:08.174" v="3732" actId="20577"/>
          <ac:spMkLst>
            <pc:docMk/>
            <pc:sldMk cId="3843754364" sldId="707"/>
            <ac:spMk id="2888" creationId="{55887B58-4CE9-F63F-C6DA-FD3297425CE2}"/>
          </ac:spMkLst>
        </pc:spChg>
        <pc:grpChg chg="mod">
          <ac:chgData name="Daniel De Souza Botelho - Crédito" userId="a484d331-a04f-4d4d-8851-446d33999c05" providerId="ADAL" clId="{28542015-FB57-42C0-B83A-1EF95D676076}" dt="2026-05-21T19:19:00.707" v="3627" actId="1076"/>
          <ac:grpSpMkLst>
            <pc:docMk/>
            <pc:sldMk cId="3843754364" sldId="707"/>
            <ac:grpSpMk id="10" creationId="{29DD9629-32D8-E9FE-BCFF-970AA3789998}"/>
          </ac:grpSpMkLst>
        </pc:grpChg>
        <pc:grpChg chg="mod">
          <ac:chgData name="Daniel De Souza Botelho - Crédito" userId="a484d331-a04f-4d4d-8851-446d33999c05" providerId="ADAL" clId="{28542015-FB57-42C0-B83A-1EF95D676076}" dt="2026-05-21T19:18:00.190" v="3560" actId="1076"/>
          <ac:grpSpMkLst>
            <pc:docMk/>
            <pc:sldMk cId="3843754364" sldId="707"/>
            <ac:grpSpMk id="13" creationId="{EF133583-8BAE-5C89-A514-F5F58640D105}"/>
          </ac:grpSpMkLst>
        </pc:grpChg>
      </pc:sldChg>
      <pc:sldChg chg="addSp delSp modSp add mod ord delAnim">
        <pc:chgData name="Daniel De Souza Botelho - Crédito" userId="a484d331-a04f-4d4d-8851-446d33999c05" providerId="ADAL" clId="{28542015-FB57-42C0-B83A-1EF95D676076}" dt="2026-05-21T20:18:32.752" v="6369" actId="1076"/>
        <pc:sldMkLst>
          <pc:docMk/>
          <pc:sldMk cId="2056466388" sldId="708"/>
        </pc:sldMkLst>
        <pc:spChg chg="mod">
          <ac:chgData name="Daniel De Souza Botelho - Crédito" userId="a484d331-a04f-4d4d-8851-446d33999c05" providerId="ADAL" clId="{28542015-FB57-42C0-B83A-1EF95D676076}" dt="2026-05-21T20:14:37.804" v="6210" actId="1076"/>
          <ac:spMkLst>
            <pc:docMk/>
            <pc:sldMk cId="2056466388" sldId="708"/>
            <ac:spMk id="5" creationId="{71F12086-8D76-36D2-05FE-EF454FEFA7DE}"/>
          </ac:spMkLst>
        </pc:spChg>
        <pc:spChg chg="mod">
          <ac:chgData name="Daniel De Souza Botelho - Crédito" userId="a484d331-a04f-4d4d-8851-446d33999c05" providerId="ADAL" clId="{28542015-FB57-42C0-B83A-1EF95D676076}" dt="2026-05-21T20:13:13.692" v="6145" actId="14100"/>
          <ac:spMkLst>
            <pc:docMk/>
            <pc:sldMk cId="2056466388" sldId="708"/>
            <ac:spMk id="8" creationId="{0E450ABD-94F7-5990-B738-3B6568973CE5}"/>
          </ac:spMkLst>
        </pc:spChg>
        <pc:spChg chg="del">
          <ac:chgData name="Daniel De Souza Botelho - Crédito" userId="a484d331-a04f-4d4d-8851-446d33999c05" providerId="ADAL" clId="{28542015-FB57-42C0-B83A-1EF95D676076}" dt="2026-05-21T19:22:49.829" v="3782" actId="478"/>
          <ac:spMkLst>
            <pc:docMk/>
            <pc:sldMk cId="2056466388" sldId="708"/>
            <ac:spMk id="9" creationId="{BE94BE36-E511-A1A1-E599-9CEE0D9CC0F2}"/>
          </ac:spMkLst>
        </pc:spChg>
        <pc:spChg chg="mod">
          <ac:chgData name="Daniel De Souza Botelho - Crédito" userId="a484d331-a04f-4d4d-8851-446d33999c05" providerId="ADAL" clId="{28542015-FB57-42C0-B83A-1EF95D676076}" dt="2026-05-21T20:18:32.752" v="6369" actId="1076"/>
          <ac:spMkLst>
            <pc:docMk/>
            <pc:sldMk cId="2056466388" sldId="708"/>
            <ac:spMk id="11" creationId="{8520DBB3-5FC1-B5EB-283E-19928AF5B759}"/>
          </ac:spMkLst>
        </pc:spChg>
        <pc:spChg chg="mod">
          <ac:chgData name="Daniel De Souza Botelho - Crédito" userId="a484d331-a04f-4d4d-8851-446d33999c05" providerId="ADAL" clId="{28542015-FB57-42C0-B83A-1EF95D676076}" dt="2026-05-21T20:18:30.022" v="6368" actId="1076"/>
          <ac:spMkLst>
            <pc:docMk/>
            <pc:sldMk cId="2056466388" sldId="708"/>
            <ac:spMk id="12" creationId="{EFAED07B-9D92-4DAC-A65C-F5328BC13142}"/>
          </ac:spMkLst>
        </pc:spChg>
        <pc:spChg chg="mod">
          <ac:chgData name="Daniel De Souza Botelho - Crédito" userId="a484d331-a04f-4d4d-8851-446d33999c05" providerId="ADAL" clId="{28542015-FB57-42C0-B83A-1EF95D676076}" dt="2026-05-21T20:18:15.274" v="6364" actId="1076"/>
          <ac:spMkLst>
            <pc:docMk/>
            <pc:sldMk cId="2056466388" sldId="708"/>
            <ac:spMk id="13" creationId="{A1FEDAE8-84C2-5D26-CD63-3297024808C9}"/>
          </ac:spMkLst>
        </pc:spChg>
        <pc:spChg chg="add mod">
          <ac:chgData name="Daniel De Souza Botelho - Crédito" userId="a484d331-a04f-4d4d-8851-446d33999c05" providerId="ADAL" clId="{28542015-FB57-42C0-B83A-1EF95D676076}" dt="2026-05-21T20:13:55.644" v="6153" actId="1076"/>
          <ac:spMkLst>
            <pc:docMk/>
            <pc:sldMk cId="2056466388" sldId="708"/>
            <ac:spMk id="22" creationId="{16D1B0F1-4887-B92D-6D14-4F05DB601B39}"/>
          </ac:spMkLst>
        </pc:spChg>
        <pc:spChg chg="mod">
          <ac:chgData name="Daniel De Souza Botelho - Crédito" userId="a484d331-a04f-4d4d-8851-446d33999c05" providerId="ADAL" clId="{28542015-FB57-42C0-B83A-1EF95D676076}" dt="2026-05-21T20:11:56.473" v="6120" actId="1076"/>
          <ac:spMkLst>
            <pc:docMk/>
            <pc:sldMk cId="2056466388" sldId="708"/>
            <ac:spMk id="24" creationId="{9E2AF850-DF6A-F94B-E903-22028A22456C}"/>
          </ac:spMkLst>
        </pc:spChg>
        <pc:spChg chg="mod">
          <ac:chgData name="Daniel De Souza Botelho - Crédito" userId="a484d331-a04f-4d4d-8851-446d33999c05" providerId="ADAL" clId="{28542015-FB57-42C0-B83A-1EF95D676076}" dt="2026-05-21T20:13:17.368" v="6146" actId="14100"/>
          <ac:spMkLst>
            <pc:docMk/>
            <pc:sldMk cId="2056466388" sldId="708"/>
            <ac:spMk id="25" creationId="{FDF299D4-22B2-719A-AA1E-7F784889B180}"/>
          </ac:spMkLst>
        </pc:spChg>
        <pc:spChg chg="mod">
          <ac:chgData name="Daniel De Souza Botelho - Crédito" userId="a484d331-a04f-4d4d-8851-446d33999c05" providerId="ADAL" clId="{28542015-FB57-42C0-B83A-1EF95D676076}" dt="2026-05-21T19:24:13.258" v="3929"/>
          <ac:spMkLst>
            <pc:docMk/>
            <pc:sldMk cId="2056466388" sldId="708"/>
            <ac:spMk id="27" creationId="{06575429-603A-6B62-E205-E0E26D3F4419}"/>
          </ac:spMkLst>
        </pc:spChg>
        <pc:spChg chg="mod">
          <ac:chgData name="Daniel De Souza Botelho - Crédito" userId="a484d331-a04f-4d4d-8851-446d33999c05" providerId="ADAL" clId="{28542015-FB57-42C0-B83A-1EF95D676076}" dt="2026-05-21T20:12:33.252" v="6131" actId="113"/>
          <ac:spMkLst>
            <pc:docMk/>
            <pc:sldMk cId="2056466388" sldId="708"/>
            <ac:spMk id="28" creationId="{FA7F2988-F7B8-A189-787E-E75DF9D2852F}"/>
          </ac:spMkLst>
        </pc:spChg>
        <pc:spChg chg="mod">
          <ac:chgData name="Daniel De Souza Botelho - Crédito" userId="a484d331-a04f-4d4d-8851-446d33999c05" providerId="ADAL" clId="{28542015-FB57-42C0-B83A-1EF95D676076}" dt="2026-05-21T19:24:46.131" v="3960"/>
          <ac:spMkLst>
            <pc:docMk/>
            <pc:sldMk cId="2056466388" sldId="708"/>
            <ac:spMk id="30" creationId="{19E15F49-01D3-2C2B-3172-EFD8EE0B410A}"/>
          </ac:spMkLst>
        </pc:spChg>
        <pc:spChg chg="mod">
          <ac:chgData name="Daniel De Souza Botelho - Crédito" userId="a484d331-a04f-4d4d-8851-446d33999c05" providerId="ADAL" clId="{28542015-FB57-42C0-B83A-1EF95D676076}" dt="2026-05-21T20:13:23.952" v="6147" actId="14100"/>
          <ac:spMkLst>
            <pc:docMk/>
            <pc:sldMk cId="2056466388" sldId="708"/>
            <ac:spMk id="31" creationId="{F2165164-BBB8-275A-C80A-ECDBB249EDD4}"/>
          </ac:spMkLst>
        </pc:spChg>
        <pc:spChg chg="mod">
          <ac:chgData name="Daniel De Souza Botelho - Crédito" userId="a484d331-a04f-4d4d-8851-446d33999c05" providerId="ADAL" clId="{28542015-FB57-42C0-B83A-1EF95D676076}" dt="2026-05-21T20:13:27.431" v="6148"/>
          <ac:spMkLst>
            <pc:docMk/>
            <pc:sldMk cId="2056466388" sldId="708"/>
            <ac:spMk id="33" creationId="{1903DC26-7495-8A7B-9BBB-E0146C9D251C}"/>
          </ac:spMkLst>
        </pc:spChg>
        <pc:spChg chg="mod">
          <ac:chgData name="Daniel De Souza Botelho - Crédito" userId="a484d331-a04f-4d4d-8851-446d33999c05" providerId="ADAL" clId="{28542015-FB57-42C0-B83A-1EF95D676076}" dt="2026-05-21T20:14:26.929" v="6209" actId="14100"/>
          <ac:spMkLst>
            <pc:docMk/>
            <pc:sldMk cId="2056466388" sldId="708"/>
            <ac:spMk id="34" creationId="{DB6BBE9A-CCAC-E8EF-B305-9085D7A7BA9B}"/>
          </ac:spMkLst>
        </pc:spChg>
        <pc:spChg chg="add mod">
          <ac:chgData name="Daniel De Souza Botelho - Crédito" userId="a484d331-a04f-4d4d-8851-446d33999c05" providerId="ADAL" clId="{28542015-FB57-42C0-B83A-1EF95D676076}" dt="2026-05-21T20:14:37.804" v="6210" actId="1076"/>
          <ac:spMkLst>
            <pc:docMk/>
            <pc:sldMk cId="2056466388" sldId="708"/>
            <ac:spMk id="35" creationId="{858FF195-50DA-A13A-98D9-89AB3981566D}"/>
          </ac:spMkLst>
        </pc:spChg>
        <pc:spChg chg="mod">
          <ac:chgData name="Daniel De Souza Botelho - Crédito" userId="a484d331-a04f-4d4d-8851-446d33999c05" providerId="ADAL" clId="{28542015-FB57-42C0-B83A-1EF95D676076}" dt="2026-05-21T20:14:45.107" v="6212"/>
          <ac:spMkLst>
            <pc:docMk/>
            <pc:sldMk cId="2056466388" sldId="708"/>
            <ac:spMk id="37" creationId="{3C148B3A-DB0A-15C0-1DD1-DC328BF85260}"/>
          </ac:spMkLst>
        </pc:spChg>
        <pc:spChg chg="mod">
          <ac:chgData name="Daniel De Souza Botelho - Crédito" userId="a484d331-a04f-4d4d-8851-446d33999c05" providerId="ADAL" clId="{28542015-FB57-42C0-B83A-1EF95D676076}" dt="2026-05-21T20:15:39.202" v="6360" actId="20577"/>
          <ac:spMkLst>
            <pc:docMk/>
            <pc:sldMk cId="2056466388" sldId="708"/>
            <ac:spMk id="38" creationId="{1F8C0AC5-7060-2C96-A3EE-E50DA95FB612}"/>
          </ac:spMkLst>
        </pc:spChg>
        <pc:spChg chg="add mod">
          <ac:chgData name="Daniel De Souza Botelho - Crédito" userId="a484d331-a04f-4d4d-8851-446d33999c05" providerId="ADAL" clId="{28542015-FB57-42C0-B83A-1EF95D676076}" dt="2026-05-21T20:14:54.396" v="6226" actId="20577"/>
          <ac:spMkLst>
            <pc:docMk/>
            <pc:sldMk cId="2056466388" sldId="708"/>
            <ac:spMk id="39" creationId="{32299DEB-DAB8-059F-3D4F-049F75C1E628}"/>
          </ac:spMkLst>
        </pc:spChg>
        <pc:grpChg chg="mod">
          <ac:chgData name="Daniel De Souza Botelho - Crédito" userId="a484d331-a04f-4d4d-8851-446d33999c05" providerId="ADAL" clId="{28542015-FB57-42C0-B83A-1EF95D676076}" dt="2026-05-21T20:14:37.804" v="6210" actId="1076"/>
          <ac:grpSpMkLst>
            <pc:docMk/>
            <pc:sldMk cId="2056466388" sldId="708"/>
            <ac:grpSpMk id="6" creationId="{CC3D3A5F-2144-21A8-F6EF-C22666EC7682}"/>
          </ac:grpSpMkLst>
        </pc:grpChg>
        <pc:grpChg chg="mod">
          <ac:chgData name="Daniel De Souza Botelho - Crédito" userId="a484d331-a04f-4d4d-8851-446d33999c05" providerId="ADAL" clId="{28542015-FB57-42C0-B83A-1EF95D676076}" dt="2026-05-21T20:18:19.936" v="6365" actId="1076"/>
          <ac:grpSpMkLst>
            <pc:docMk/>
            <pc:sldMk cId="2056466388" sldId="708"/>
            <ac:grpSpMk id="10" creationId="{CAF9C227-21F8-EED9-5B55-455E3216D31D}"/>
          </ac:grpSpMkLst>
        </pc:grpChg>
        <pc:grpChg chg="del">
          <ac:chgData name="Daniel De Souza Botelho - Crédito" userId="a484d331-a04f-4d4d-8851-446d33999c05" providerId="ADAL" clId="{28542015-FB57-42C0-B83A-1EF95D676076}" dt="2026-05-21T19:22:51.301" v="3783" actId="478"/>
          <ac:grpSpMkLst>
            <pc:docMk/>
            <pc:sldMk cId="2056466388" sldId="708"/>
            <ac:grpSpMk id="14" creationId="{48E4EA50-4603-656E-C0A8-8FC4038DE0DB}"/>
          </ac:grpSpMkLst>
        </pc:grpChg>
        <pc:grpChg chg="del">
          <ac:chgData name="Daniel De Souza Botelho - Crédito" userId="a484d331-a04f-4d4d-8851-446d33999c05" providerId="ADAL" clId="{28542015-FB57-42C0-B83A-1EF95D676076}" dt="2026-05-21T19:28:03.408" v="4174" actId="478"/>
          <ac:grpSpMkLst>
            <pc:docMk/>
            <pc:sldMk cId="2056466388" sldId="708"/>
            <ac:grpSpMk id="18" creationId="{7A51F079-3440-7A84-570E-8B34A3E935FB}"/>
          </ac:grpSpMkLst>
        </pc:grpChg>
        <pc:grpChg chg="add mod">
          <ac:chgData name="Daniel De Souza Botelho - Crédito" userId="a484d331-a04f-4d4d-8851-446d33999c05" providerId="ADAL" clId="{28542015-FB57-42C0-B83A-1EF95D676076}" dt="2026-05-21T20:14:37.804" v="6210" actId="1076"/>
          <ac:grpSpMkLst>
            <pc:docMk/>
            <pc:sldMk cId="2056466388" sldId="708"/>
            <ac:grpSpMk id="23" creationId="{0C4681FF-4C03-AFE5-01D2-7268C57CD5A7}"/>
          </ac:grpSpMkLst>
        </pc:grpChg>
        <pc:grpChg chg="add mod">
          <ac:chgData name="Daniel De Souza Botelho - Crédito" userId="a484d331-a04f-4d4d-8851-446d33999c05" providerId="ADAL" clId="{28542015-FB57-42C0-B83A-1EF95D676076}" dt="2026-05-21T20:14:37.804" v="6210" actId="1076"/>
          <ac:grpSpMkLst>
            <pc:docMk/>
            <pc:sldMk cId="2056466388" sldId="708"/>
            <ac:grpSpMk id="26" creationId="{EADB69B8-D164-B2C3-B7C4-9AA4D3829D7C}"/>
          </ac:grpSpMkLst>
        </pc:grpChg>
        <pc:grpChg chg="add mod">
          <ac:chgData name="Daniel De Souza Botelho - Crédito" userId="a484d331-a04f-4d4d-8851-446d33999c05" providerId="ADAL" clId="{28542015-FB57-42C0-B83A-1EF95D676076}" dt="2026-05-21T20:14:37.804" v="6210" actId="1076"/>
          <ac:grpSpMkLst>
            <pc:docMk/>
            <pc:sldMk cId="2056466388" sldId="708"/>
            <ac:grpSpMk id="29" creationId="{A16491D8-E5E3-3B6F-700B-8CFBA6B552BE}"/>
          </ac:grpSpMkLst>
        </pc:grpChg>
        <pc:grpChg chg="add mod">
          <ac:chgData name="Daniel De Souza Botelho - Crédito" userId="a484d331-a04f-4d4d-8851-446d33999c05" providerId="ADAL" clId="{28542015-FB57-42C0-B83A-1EF95D676076}" dt="2026-05-21T20:14:41.548" v="6211" actId="1076"/>
          <ac:grpSpMkLst>
            <pc:docMk/>
            <pc:sldMk cId="2056466388" sldId="708"/>
            <ac:grpSpMk id="32" creationId="{05648DAE-70B3-CDDC-B43C-FAFCDD0BB6EA}"/>
          </ac:grpSpMkLst>
        </pc:grpChg>
        <pc:grpChg chg="add mod">
          <ac:chgData name="Daniel De Souza Botelho - Crédito" userId="a484d331-a04f-4d4d-8851-446d33999c05" providerId="ADAL" clId="{28542015-FB57-42C0-B83A-1EF95D676076}" dt="2026-05-21T20:14:49.704" v="6213" actId="1076"/>
          <ac:grpSpMkLst>
            <pc:docMk/>
            <pc:sldMk cId="2056466388" sldId="708"/>
            <ac:grpSpMk id="36" creationId="{B95C9888-FF22-5458-EBFB-28A8C752E7FF}"/>
          </ac:grpSpMkLst>
        </pc:grpChg>
        <pc:grpChg chg="del">
          <ac:chgData name="Daniel De Souza Botelho - Crédito" userId="a484d331-a04f-4d4d-8851-446d33999c05" providerId="ADAL" clId="{28542015-FB57-42C0-B83A-1EF95D676076}" dt="2026-05-21T20:12:52.800" v="6138" actId="478"/>
          <ac:grpSpMkLst>
            <pc:docMk/>
            <pc:sldMk cId="2056466388" sldId="708"/>
            <ac:grpSpMk id="5583" creationId="{AAE28ABC-8A12-AAF5-49DF-56531B9D69E6}"/>
          </ac:grpSpMkLst>
        </pc:grpChg>
        <pc:grpChg chg="del">
          <ac:chgData name="Daniel De Souza Botelho - Crédito" userId="a484d331-a04f-4d4d-8851-446d33999c05" providerId="ADAL" clId="{28542015-FB57-42C0-B83A-1EF95D676076}" dt="2026-05-21T20:12:51.049" v="6137" actId="478"/>
          <ac:grpSpMkLst>
            <pc:docMk/>
            <pc:sldMk cId="2056466388" sldId="708"/>
            <ac:grpSpMk id="5586" creationId="{20BCB79D-2008-C739-821C-5BCC11FB2B28}"/>
          </ac:grpSpMkLst>
        </pc:grpChg>
      </pc:sldChg>
      <pc:sldChg chg="delSp modSp add mod delAnim">
        <pc:chgData name="Daniel De Souza Botelho - Crédito" userId="a484d331-a04f-4d4d-8851-446d33999c05" providerId="ADAL" clId="{28542015-FB57-42C0-B83A-1EF95D676076}" dt="2026-05-21T19:35:46.787" v="5024" actId="1076"/>
        <pc:sldMkLst>
          <pc:docMk/>
          <pc:sldMk cId="3877618292" sldId="709"/>
        </pc:sldMkLst>
        <pc:spChg chg="mod">
          <ac:chgData name="Daniel De Souza Botelho - Crédito" userId="a484d331-a04f-4d4d-8851-446d33999c05" providerId="ADAL" clId="{28542015-FB57-42C0-B83A-1EF95D676076}" dt="2026-05-21T19:33:03.651" v="4706" actId="14100"/>
          <ac:spMkLst>
            <pc:docMk/>
            <pc:sldMk cId="3877618292" sldId="709"/>
            <ac:spMk id="9" creationId="{A641144C-26CF-CD73-971F-9A8F520619E2}"/>
          </ac:spMkLst>
        </pc:spChg>
        <pc:spChg chg="mod">
          <ac:chgData name="Daniel De Souza Botelho - Crédito" userId="a484d331-a04f-4d4d-8851-446d33999c05" providerId="ADAL" clId="{28542015-FB57-42C0-B83A-1EF95D676076}" dt="2026-05-21T19:34:58.969" v="4966" actId="20577"/>
          <ac:spMkLst>
            <pc:docMk/>
            <pc:sldMk cId="3877618292" sldId="709"/>
            <ac:spMk id="12" creationId="{FC2AA116-8CF7-D9A5-EE4B-8FD3A0F64607}"/>
          </ac:spMkLst>
        </pc:spChg>
        <pc:spChg chg="mod">
          <ac:chgData name="Daniel De Souza Botelho - Crédito" userId="a484d331-a04f-4d4d-8851-446d33999c05" providerId="ADAL" clId="{28542015-FB57-42C0-B83A-1EF95D676076}" dt="2026-05-21T19:33:45.777" v="4845" actId="20577"/>
          <ac:spMkLst>
            <pc:docMk/>
            <pc:sldMk cId="3877618292" sldId="709"/>
            <ac:spMk id="15" creationId="{2BE29955-8173-9441-3978-ABB9E79B2E23}"/>
          </ac:spMkLst>
        </pc:spChg>
        <pc:spChg chg="mod">
          <ac:chgData name="Daniel De Souza Botelho - Crédito" userId="a484d331-a04f-4d4d-8851-446d33999c05" providerId="ADAL" clId="{28542015-FB57-42C0-B83A-1EF95D676076}" dt="2026-05-21T19:32:16.638" v="4648" actId="1076"/>
          <ac:spMkLst>
            <pc:docMk/>
            <pc:sldMk cId="3877618292" sldId="709"/>
            <ac:spMk id="2878" creationId="{C598A823-1E76-E93D-A7A2-A79F6FE83438}"/>
          </ac:spMkLst>
        </pc:spChg>
        <pc:spChg chg="mod">
          <ac:chgData name="Daniel De Souza Botelho - Crédito" userId="a484d331-a04f-4d4d-8851-446d33999c05" providerId="ADAL" clId="{28542015-FB57-42C0-B83A-1EF95D676076}" dt="2026-05-21T19:35:46.787" v="5024" actId="1076"/>
          <ac:spMkLst>
            <pc:docMk/>
            <pc:sldMk cId="3877618292" sldId="709"/>
            <ac:spMk id="2879" creationId="{31C72B35-76C8-F129-AA9F-44AFE3BFE336}"/>
          </ac:spMkLst>
        </pc:spChg>
        <pc:spChg chg="mod">
          <ac:chgData name="Daniel De Souza Botelho - Crédito" userId="a484d331-a04f-4d4d-8851-446d33999c05" providerId="ADAL" clId="{28542015-FB57-42C0-B83A-1EF95D676076}" dt="2026-05-21T19:34:42.025" v="4954" actId="20577"/>
          <ac:spMkLst>
            <pc:docMk/>
            <pc:sldMk cId="3877618292" sldId="709"/>
            <ac:spMk id="2888" creationId="{7BFB9AF4-DCF7-4CD8-BE72-C5EBC910D8EA}"/>
          </ac:spMkLst>
        </pc:spChg>
        <pc:grpChg chg="mod">
          <ac:chgData name="Daniel De Souza Botelho - Crédito" userId="a484d331-a04f-4d4d-8851-446d33999c05" providerId="ADAL" clId="{28542015-FB57-42C0-B83A-1EF95D676076}" dt="2026-05-21T19:32:05.454" v="4646" actId="1076"/>
          <ac:grpSpMkLst>
            <pc:docMk/>
            <pc:sldMk cId="3877618292" sldId="709"/>
            <ac:grpSpMk id="5" creationId="{F874C434-730A-AFB9-93D5-82BFC0223841}"/>
          </ac:grpSpMkLst>
        </pc:grpChg>
        <pc:grpChg chg="mod">
          <ac:chgData name="Daniel De Souza Botelho - Crédito" userId="a484d331-a04f-4d4d-8851-446d33999c05" providerId="ADAL" clId="{28542015-FB57-42C0-B83A-1EF95D676076}" dt="2026-05-21T19:32:30.952" v="4649" actId="1076"/>
          <ac:grpSpMkLst>
            <pc:docMk/>
            <pc:sldMk cId="3877618292" sldId="709"/>
            <ac:grpSpMk id="10" creationId="{3DD56CE4-6135-E293-E36B-E0477FEC6330}"/>
          </ac:grpSpMkLst>
        </pc:grpChg>
        <pc:grpChg chg="mod">
          <ac:chgData name="Daniel De Souza Botelho - Crédito" userId="a484d331-a04f-4d4d-8851-446d33999c05" providerId="ADAL" clId="{28542015-FB57-42C0-B83A-1EF95D676076}" dt="2026-05-21T19:32:13.482" v="4647" actId="1076"/>
          <ac:grpSpMkLst>
            <pc:docMk/>
            <pc:sldMk cId="3877618292" sldId="709"/>
            <ac:grpSpMk id="13" creationId="{9FE33F03-9403-2CDA-2215-CE5B9C35028D}"/>
          </ac:grpSpMkLst>
        </pc:grpChg>
        <pc:grpChg chg="del">
          <ac:chgData name="Daniel De Souza Botelho - Crédito" userId="a484d331-a04f-4d4d-8851-446d33999c05" providerId="ADAL" clId="{28542015-FB57-42C0-B83A-1EF95D676076}" dt="2026-05-21T19:31:56.013" v="4645" actId="478"/>
          <ac:grpSpMkLst>
            <pc:docMk/>
            <pc:sldMk cId="3877618292" sldId="709"/>
            <ac:grpSpMk id="2885" creationId="{BB095047-5176-0F8F-05CC-6C23CED27B46}"/>
          </ac:grpSpMkLst>
        </pc:grpChg>
      </pc:sldChg>
      <pc:sldChg chg="new del">
        <pc:chgData name="Daniel De Souza Botelho - Crédito" userId="a484d331-a04f-4d4d-8851-446d33999c05" providerId="ADAL" clId="{28542015-FB57-42C0-B83A-1EF95D676076}" dt="2026-05-21T19:54:57.402" v="5466" actId="680"/>
        <pc:sldMkLst>
          <pc:docMk/>
          <pc:sldMk cId="443362389" sldId="710"/>
        </pc:sldMkLst>
      </pc:sldChg>
      <pc:sldChg chg="modSp add mod">
        <pc:chgData name="Daniel De Souza Botelho - Crédito" userId="a484d331-a04f-4d4d-8851-446d33999c05" providerId="ADAL" clId="{28542015-FB57-42C0-B83A-1EF95D676076}" dt="2026-05-21T20:01:27.570" v="5804" actId="123"/>
        <pc:sldMkLst>
          <pc:docMk/>
          <pc:sldMk cId="1200093604" sldId="710"/>
        </pc:sldMkLst>
        <pc:spChg chg="mod">
          <ac:chgData name="Daniel De Souza Botelho - Crédito" userId="a484d331-a04f-4d4d-8851-446d33999c05" providerId="ADAL" clId="{28542015-FB57-42C0-B83A-1EF95D676076}" dt="2026-05-21T20:01:19.269" v="5803" actId="1076"/>
          <ac:spMkLst>
            <pc:docMk/>
            <pc:sldMk cId="1200093604" sldId="710"/>
            <ac:spMk id="6039" creationId="{F6F8EC34-F6F6-DE0A-94F1-F2AFF15326CD}"/>
          </ac:spMkLst>
        </pc:spChg>
        <pc:spChg chg="mod">
          <ac:chgData name="Daniel De Souza Botelho - Crédito" userId="a484d331-a04f-4d4d-8851-446d33999c05" providerId="ADAL" clId="{28542015-FB57-42C0-B83A-1EF95D676076}" dt="2026-05-21T20:01:27.570" v="5804" actId="123"/>
          <ac:spMkLst>
            <pc:docMk/>
            <pc:sldMk cId="1200093604" sldId="710"/>
            <ac:spMk id="6041" creationId="{2C80D58F-AE90-DFA2-83AE-63E9AB2B6068}"/>
          </ac:spMkLst>
        </pc:spChg>
        <pc:picChg chg="mod">
          <ac:chgData name="Daniel De Souza Botelho - Crédito" userId="a484d331-a04f-4d4d-8851-446d33999c05" providerId="ADAL" clId="{28542015-FB57-42C0-B83A-1EF95D676076}" dt="2026-05-21T20:00:46.499" v="5795" actId="1076"/>
          <ac:picMkLst>
            <pc:docMk/>
            <pc:sldMk cId="1200093604" sldId="710"/>
            <ac:picMk id="6038" creationId="{85AED00A-4233-D4AF-7515-3588AFD55F3E}"/>
          </ac:picMkLst>
        </pc:picChg>
      </pc:sldChg>
      <pc:sldMasterChg chg="delSldLayout">
        <pc:chgData name="Daniel De Souza Botelho - Crédito" userId="a484d331-a04f-4d4d-8851-446d33999c05" providerId="ADAL" clId="{28542015-FB57-42C0-B83A-1EF95D676076}" dt="2026-05-21T19:20:27.263" v="3734" actId="47"/>
        <pc:sldMasterMkLst>
          <pc:docMk/>
          <pc:sldMasterMk cId="0" sldId="2147483648"/>
        </pc:sldMasterMkLst>
        <pc:sldLayoutChg chg="del">
          <pc:chgData name="Daniel De Souza Botelho - Crédito" userId="a484d331-a04f-4d4d-8851-446d33999c05" providerId="ADAL" clId="{28542015-FB57-42C0-B83A-1EF95D676076}" dt="2026-05-21T15:27:20.429" v="2609" actId="47"/>
          <pc:sldLayoutMkLst>
            <pc:docMk/>
            <pc:sldMasterMk cId="0" sldId="2147483648"/>
            <pc:sldLayoutMk cId="0" sldId="2147483685"/>
          </pc:sldLayoutMkLst>
        </pc:sldLayoutChg>
        <pc:sldLayoutChg chg="del">
          <pc:chgData name="Daniel De Souza Botelho - Crédito" userId="a484d331-a04f-4d4d-8851-446d33999c05" providerId="ADAL" clId="{28542015-FB57-42C0-B83A-1EF95D676076}" dt="2026-05-21T15:41:42.084" v="2848" actId="47"/>
          <pc:sldLayoutMkLst>
            <pc:docMk/>
            <pc:sldMasterMk cId="0" sldId="2147483648"/>
            <pc:sldLayoutMk cId="0" sldId="2147483740"/>
          </pc:sldLayoutMkLst>
        </pc:sldLayoutChg>
        <pc:sldLayoutChg chg="del">
          <pc:chgData name="Daniel De Souza Botelho - Crédito" userId="a484d331-a04f-4d4d-8851-446d33999c05" providerId="ADAL" clId="{28542015-FB57-42C0-B83A-1EF95D676076}" dt="2026-05-21T19:20:27.263" v="3734" actId="47"/>
          <pc:sldLayoutMkLst>
            <pc:docMk/>
            <pc:sldMasterMk cId="0" sldId="2147483648"/>
            <pc:sldLayoutMk cId="0" sldId="2147483742"/>
          </pc:sldLayoutMkLst>
        </pc:sldLayoutChg>
      </pc:sldMasterChg>
      <pc:sldMasterChg chg="delSldLayout">
        <pc:chgData name="Daniel De Souza Botelho - Crédito" userId="a484d331-a04f-4d4d-8851-446d33999c05" providerId="ADAL" clId="{28542015-FB57-42C0-B83A-1EF95D676076}" dt="2026-05-21T15:57:52.882" v="2975" actId="47"/>
        <pc:sldMasterMkLst>
          <pc:docMk/>
          <pc:sldMasterMk cId="3962832925" sldId="2147483967"/>
        </pc:sldMasterMkLst>
        <pc:sldLayoutChg chg="del">
          <pc:chgData name="Daniel De Souza Botelho - Crédito" userId="a484d331-a04f-4d4d-8851-446d33999c05" providerId="ADAL" clId="{28542015-FB57-42C0-B83A-1EF95D676076}" dt="2026-05-21T15:57:52.882" v="2975" actId="47"/>
          <pc:sldLayoutMkLst>
            <pc:docMk/>
            <pc:sldMasterMk cId="3962832925" sldId="2147483967"/>
            <pc:sldLayoutMk cId="2536219371" sldId="214748402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8" name="Shape 17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41571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46CD-7C3F-BAFA-B069-7179A0E1FFE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57A564C-FA42-7DEE-7068-5EE0FB15E38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7FBAA61-4BF5-081B-AFFB-27072B3F25CD}"/>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45863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75_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Master">
    <p:spTree>
      <p:nvGrpSpPr>
        <p:cNvPr id="1" name=""/>
        <p:cNvGrpSpPr/>
        <p:nvPr/>
      </p:nvGrpSpPr>
      <p:grpSpPr>
        <a:xfrm>
          <a:off x="0" y="0"/>
          <a:ext cx="0" cy="0"/>
          <a:chOff x="0" y="0"/>
          <a:chExt cx="0" cy="0"/>
        </a:xfrm>
      </p:grpSpPr>
      <p:sp>
        <p:nvSpPr>
          <p:cNvPr id="1387"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388"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89" name="Shape"/>
          <p:cNvSpPr>
            <a:spLocks noGrp="1"/>
          </p:cNvSpPr>
          <p:nvPr>
            <p:ph type="body" sz="quarter" idx="23"/>
          </p:nvPr>
        </p:nvSpPr>
        <p:spPr>
          <a:xfrm>
            <a:off x="1270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0" name="Shape"/>
          <p:cNvSpPr>
            <a:spLocks noGrp="1"/>
          </p:cNvSpPr>
          <p:nvPr>
            <p:ph type="body" sz="quarter" idx="24"/>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1"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2"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Master">
    <p:spTree>
      <p:nvGrpSpPr>
        <p:cNvPr id="1" name=""/>
        <p:cNvGrpSpPr/>
        <p:nvPr/>
      </p:nvGrpSpPr>
      <p:grpSpPr>
        <a:xfrm>
          <a:off x="0" y="0"/>
          <a:ext cx="0" cy="0"/>
          <a:chOff x="0" y="0"/>
          <a:chExt cx="0" cy="0"/>
        </a:xfrm>
      </p:grpSpPr>
      <p:sp>
        <p:nvSpPr>
          <p:cNvPr id="1413"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14"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5" name="Shape"/>
          <p:cNvSpPr>
            <a:spLocks noGrp="1"/>
          </p:cNvSpPr>
          <p:nvPr>
            <p:ph type="body" sz="quarter" idx="23"/>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6"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7"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8"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82_Master">
    <p:bg>
      <p:bgPr>
        <a:solidFill>
          <a:srgbClr val="D5D5D5"/>
        </a:solidFill>
        <a:effectLst/>
      </p:bgPr>
    </p:bg>
    <p:spTree>
      <p:nvGrpSpPr>
        <p:cNvPr id="1" name=""/>
        <p:cNvGrpSpPr/>
        <p:nvPr/>
      </p:nvGrpSpPr>
      <p:grpSpPr>
        <a:xfrm>
          <a:off x="0" y="0"/>
          <a:ext cx="0" cy="0"/>
          <a:chOff x="0" y="0"/>
          <a:chExt cx="0" cy="0"/>
        </a:xfrm>
      </p:grpSpPr>
      <p:sp>
        <p:nvSpPr>
          <p:cNvPr id="26" name="Rectangle"/>
          <p:cNvSpPr>
            <a:spLocks noGrp="1"/>
          </p:cNvSpPr>
          <p:nvPr>
            <p:ph type="body" idx="21"/>
          </p:nvPr>
        </p:nvSpPr>
        <p:spPr>
          <a:xfrm>
            <a:off x="8128000" y="0"/>
            <a:ext cx="16256000" cy="13716001"/>
          </a:xfrm>
          <a:prstGeom prst="rect">
            <a:avLst/>
          </a:prstGeom>
          <a:gradFill>
            <a:gsLst>
              <a:gs pos="0">
                <a:srgbClr val="FFFFFF">
                  <a:alpha val="0"/>
                </a:srgbClr>
              </a:gs>
              <a:gs pos="100000">
                <a:srgbClr val="FFFFFF"/>
              </a:gs>
            </a:gsLst>
          </a:gradFill>
        </p:spPr>
        <p:txBody>
          <a:bodyPr lIns="0" tIns="0" rIns="0" bIns="0" anchor="ctr">
            <a:noAutofit/>
          </a:bodyPr>
          <a:lstStyle>
            <a:lvl1pPr>
              <a:defRPr>
                <a:latin typeface="Sicoob Sans" panose="020B0503020204030204" pitchFamily="34" charset="77"/>
              </a:defRPr>
            </a:lvl1p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27"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8035951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81_Master">
    <p:bg>
      <p:bgPr>
        <a:solidFill>
          <a:srgbClr val="D5D5D5"/>
        </a:solidFill>
        <a:effectLst/>
      </p:bgPr>
    </p:bg>
    <p:spTree>
      <p:nvGrpSpPr>
        <p:cNvPr id="1" name=""/>
        <p:cNvGrpSpPr/>
        <p:nvPr/>
      </p:nvGrpSpPr>
      <p:grpSpPr>
        <a:xfrm>
          <a:off x="0" y="0"/>
          <a:ext cx="0" cy="0"/>
          <a:chOff x="0" y="0"/>
          <a:chExt cx="0" cy="0"/>
        </a:xfrm>
      </p:grpSpPr>
      <p:sp>
        <p:nvSpPr>
          <p:cNvPr id="34" name="Rectangle"/>
          <p:cNvSpPr>
            <a:spLocks noGrp="1"/>
          </p:cNvSpPr>
          <p:nvPr>
            <p:ph type="body" idx="21"/>
          </p:nvPr>
        </p:nvSpPr>
        <p:spPr>
          <a:xfrm>
            <a:off x="-1" y="0"/>
            <a:ext cx="16256001" cy="13716001"/>
          </a:xfrm>
          <a:prstGeom prst="rect">
            <a:avLst/>
          </a:prstGeom>
          <a:gradFill>
            <a:gsLst>
              <a:gs pos="0">
                <a:srgbClr val="FFFFFF"/>
              </a:gs>
              <a:gs pos="100000">
                <a:srgbClr val="FFFFFF">
                  <a:alpha val="0"/>
                </a:srgbClr>
              </a:gs>
            </a:gsLst>
          </a:gradFill>
        </p:spPr>
        <p:txBody>
          <a:bodyPr lIns="0" tIns="0" rIns="0" bIns="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5"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9507028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8_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553479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85_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3603345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01_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165817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75_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2991324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4_Master">
    <p:spTree>
      <p:nvGrpSpPr>
        <p:cNvPr id="1" name=""/>
        <p:cNvGrpSpPr/>
        <p:nvPr/>
      </p:nvGrpSpPr>
      <p:grpSpPr>
        <a:xfrm>
          <a:off x="0" y="0"/>
          <a:ext cx="0" cy="0"/>
          <a:chOff x="0" y="0"/>
          <a:chExt cx="0" cy="0"/>
        </a:xfrm>
      </p:grpSpPr>
      <p:sp>
        <p:nvSpPr>
          <p:cNvPr id="18" name="Rectangle"/>
          <p:cNvSpPr>
            <a:spLocks noGrp="1"/>
          </p:cNvSpPr>
          <p:nvPr>
            <p:ph type="body" idx="21"/>
          </p:nvPr>
        </p:nvSpPr>
        <p:spPr>
          <a:xfrm>
            <a:off x="0" y="-1"/>
            <a:ext cx="24384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053552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3_Master">
    <p:spTree>
      <p:nvGrpSpPr>
        <p:cNvPr id="1" name=""/>
        <p:cNvGrpSpPr/>
        <p:nvPr/>
      </p:nvGrpSpPr>
      <p:grpSpPr>
        <a:xfrm>
          <a:off x="0" y="0"/>
          <a:ext cx="0" cy="0"/>
          <a:chOff x="0" y="0"/>
          <a:chExt cx="0" cy="0"/>
        </a:xfrm>
      </p:grpSpPr>
      <p:sp>
        <p:nvSpPr>
          <p:cNvPr id="26" name="Rectangle"/>
          <p:cNvSpPr>
            <a:spLocks noGrp="1"/>
          </p:cNvSpPr>
          <p:nvPr>
            <p:ph type="body" idx="21"/>
          </p:nvPr>
        </p:nvSpPr>
        <p:spPr>
          <a:xfrm>
            <a:off x="8128000" y="0"/>
            <a:ext cx="16256000" cy="13716001"/>
          </a:xfrm>
          <a:prstGeom prst="rect">
            <a:avLst/>
          </a:prstGeom>
          <a:gradFill>
            <a:gsLst>
              <a:gs pos="0">
                <a:srgbClr val="FFFFFF">
                  <a:alpha val="0"/>
                </a:srgbClr>
              </a:gs>
              <a:gs pos="100000">
                <a:srgbClr val="FFFFFF"/>
              </a:gs>
            </a:gsLst>
          </a:gradFill>
        </p:spPr>
        <p:txBody>
          <a:bodyPr lIns="0" tIns="0" rIns="0" bIns="0" anchor="ctr">
            <a:noAutofit/>
          </a:bodyPr>
          <a:lstStyle>
            <a:lvl1pPr>
              <a:defRPr>
                <a:latin typeface="Sicoob Sans" panose="020B0503020204030204" pitchFamily="34" charset="77"/>
              </a:defRPr>
            </a:lvl1p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27"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42513912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51_Master">
    <p:spTree>
      <p:nvGrpSpPr>
        <p:cNvPr id="1" name=""/>
        <p:cNvGrpSpPr/>
        <p:nvPr/>
      </p:nvGrpSpPr>
      <p:grpSpPr>
        <a:xfrm>
          <a:off x="0" y="0"/>
          <a:ext cx="0" cy="0"/>
          <a:chOff x="0" y="0"/>
          <a:chExt cx="0" cy="0"/>
        </a:xfrm>
      </p:grpSpPr>
      <p:sp>
        <p:nvSpPr>
          <p:cNvPr id="40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9" name="Rounded Rectangle"/>
          <p:cNvSpPr>
            <a:spLocks noGrp="1"/>
          </p:cNvSpPr>
          <p:nvPr>
            <p:ph type="body" sz="quarter" idx="22"/>
          </p:nvPr>
        </p:nvSpPr>
        <p:spPr>
          <a:xfrm>
            <a:off x="6096000" y="4572000"/>
            <a:ext cx="12192000" cy="4572000"/>
          </a:xfrm>
          <a:prstGeom prst="roundRect">
            <a:avLst>
              <a:gd name="adj" fmla="val 50000"/>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72_Master">
    <p:spTree>
      <p:nvGrpSpPr>
        <p:cNvPr id="1" name=""/>
        <p:cNvGrpSpPr/>
        <p:nvPr/>
      </p:nvGrpSpPr>
      <p:grpSpPr>
        <a:xfrm>
          <a:off x="0" y="0"/>
          <a:ext cx="0" cy="0"/>
          <a:chOff x="0" y="0"/>
          <a:chExt cx="0" cy="0"/>
        </a:xfrm>
      </p:grpSpPr>
      <p:sp>
        <p:nvSpPr>
          <p:cNvPr id="34" name="Rectangle"/>
          <p:cNvSpPr>
            <a:spLocks noGrp="1"/>
          </p:cNvSpPr>
          <p:nvPr>
            <p:ph type="body" idx="21"/>
          </p:nvPr>
        </p:nvSpPr>
        <p:spPr>
          <a:xfrm>
            <a:off x="-1" y="0"/>
            <a:ext cx="16256001" cy="13716001"/>
          </a:xfrm>
          <a:prstGeom prst="rect">
            <a:avLst/>
          </a:prstGeom>
          <a:gradFill>
            <a:gsLst>
              <a:gs pos="0">
                <a:srgbClr val="FFFFFF"/>
              </a:gs>
              <a:gs pos="100000">
                <a:srgbClr val="FFFFFF">
                  <a:alpha val="0"/>
                </a:srgbClr>
              </a:gs>
            </a:gsLst>
          </a:gradFill>
        </p:spPr>
        <p:txBody>
          <a:bodyPr lIns="0" tIns="0" rIns="0" bIns="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5"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32806462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71_Master">
    <p:spTree>
      <p:nvGrpSpPr>
        <p:cNvPr id="1" name=""/>
        <p:cNvGrpSpPr/>
        <p:nvPr/>
      </p:nvGrpSpPr>
      <p:grpSpPr>
        <a:xfrm>
          <a:off x="0" y="0"/>
          <a:ext cx="0" cy="0"/>
          <a:chOff x="0" y="0"/>
          <a:chExt cx="0" cy="0"/>
        </a:xfrm>
      </p:grpSpPr>
      <p:sp>
        <p:nvSpPr>
          <p:cNvPr id="74" name="Rectangle"/>
          <p:cNvSpPr>
            <a:spLocks noGrp="1"/>
          </p:cNvSpPr>
          <p:nvPr>
            <p:ph type="body" idx="21"/>
          </p:nvPr>
        </p:nvSpPr>
        <p:spPr>
          <a:xfrm>
            <a:off x="0" y="0"/>
            <a:ext cx="12192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5"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11277532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70_Master">
    <p:spTree>
      <p:nvGrpSpPr>
        <p:cNvPr id="1" name=""/>
        <p:cNvGrpSpPr/>
        <p:nvPr/>
      </p:nvGrpSpPr>
      <p:grpSpPr>
        <a:xfrm>
          <a:off x="0" y="0"/>
          <a:ext cx="0" cy="0"/>
          <a:chOff x="0" y="0"/>
          <a:chExt cx="0" cy="0"/>
        </a:xfrm>
      </p:grpSpPr>
      <p:sp>
        <p:nvSpPr>
          <p:cNvPr id="82" name="Rounded Rectangle"/>
          <p:cNvSpPr>
            <a:spLocks noGrp="1"/>
          </p:cNvSpPr>
          <p:nvPr>
            <p:ph type="body" idx="21"/>
          </p:nvPr>
        </p:nvSpPr>
        <p:spPr>
          <a:xfrm>
            <a:off x="1270000" y="1270000"/>
            <a:ext cx="21844000" cy="11176000"/>
          </a:xfrm>
          <a:prstGeom prst="roundRect">
            <a:avLst>
              <a:gd name="adj" fmla="val 5712"/>
            </a:avLst>
          </a:prstGeom>
          <a:solidFill>
            <a:schemeClr val="accent1"/>
          </a:solidFill>
        </p:spPr>
        <p:txBody>
          <a:bodyPr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3"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82808874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69_Master">
    <p:spTree>
      <p:nvGrpSpPr>
        <p:cNvPr id="1" name=""/>
        <p:cNvGrpSpPr/>
        <p:nvPr/>
      </p:nvGrpSpPr>
      <p:grpSpPr>
        <a:xfrm>
          <a:off x="0" y="0"/>
          <a:ext cx="0" cy="0"/>
          <a:chOff x="0" y="0"/>
          <a:chExt cx="0" cy="0"/>
        </a:xfrm>
      </p:grpSpPr>
      <p:sp>
        <p:nvSpPr>
          <p:cNvPr id="90" name="Shape"/>
          <p:cNvSpPr>
            <a:spLocks noGrp="1"/>
          </p:cNvSpPr>
          <p:nvPr>
            <p:ph type="body" idx="21"/>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2143356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68_Master">
    <p:spTree>
      <p:nvGrpSpPr>
        <p:cNvPr id="1" name=""/>
        <p:cNvGrpSpPr/>
        <p:nvPr/>
      </p:nvGrpSpPr>
      <p:grpSpPr>
        <a:xfrm>
          <a:off x="0" y="0"/>
          <a:ext cx="0" cy="0"/>
          <a:chOff x="0" y="0"/>
          <a:chExt cx="0" cy="0"/>
        </a:xfrm>
      </p:grpSpPr>
      <p:sp>
        <p:nvSpPr>
          <p:cNvPr id="98" name="Shape"/>
          <p:cNvSpPr>
            <a:spLocks noGrp="1"/>
          </p:cNvSpPr>
          <p:nvPr>
            <p:ph type="body" idx="21"/>
          </p:nvPr>
        </p:nvSpPr>
        <p:spPr>
          <a:xfrm>
            <a:off x="12192000" y="1270000"/>
            <a:ext cx="12192000" cy="11176001"/>
          </a:xfrm>
          <a:custGeom>
            <a:avLst/>
            <a:gdLst/>
            <a:ahLst/>
            <a:cxnLst>
              <a:cxn ang="0">
                <a:pos x="wd2" y="hd2"/>
              </a:cxn>
              <a:cxn ang="5400000">
                <a:pos x="wd2" y="hd2"/>
              </a:cxn>
              <a:cxn ang="10800000">
                <a:pos x="wd2" y="hd2"/>
              </a:cxn>
              <a:cxn ang="16200000">
                <a:pos x="wd2" y="hd2"/>
              </a:cxn>
            </a:cxnLst>
            <a:rect l="0" t="0" r="r" b="b"/>
            <a:pathLst>
              <a:path w="21600" h="21600" extrusionOk="0">
                <a:moveTo>
                  <a:pt x="15134" y="0"/>
                </a:moveTo>
                <a:cubicBezTo>
                  <a:pt x="10824" y="0"/>
                  <a:pt x="8238" y="0"/>
                  <a:pt x="6514" y="651"/>
                </a:cubicBezTo>
                <a:cubicBezTo>
                  <a:pt x="3764" y="1743"/>
                  <a:pt x="1598" y="4106"/>
                  <a:pt x="597" y="7106"/>
                </a:cubicBezTo>
                <a:cubicBezTo>
                  <a:pt x="202" y="8290"/>
                  <a:pt x="0" y="9540"/>
                  <a:pt x="0" y="10800"/>
                </a:cubicBezTo>
                <a:cubicBezTo>
                  <a:pt x="0" y="12060"/>
                  <a:pt x="202" y="13310"/>
                  <a:pt x="597" y="14494"/>
                </a:cubicBezTo>
                <a:cubicBezTo>
                  <a:pt x="1598" y="17494"/>
                  <a:pt x="3764" y="19857"/>
                  <a:pt x="6514" y="20949"/>
                </a:cubicBezTo>
                <a:cubicBezTo>
                  <a:pt x="8238" y="21600"/>
                  <a:pt x="10824" y="21600"/>
                  <a:pt x="15134" y="21600"/>
                </a:cubicBezTo>
                <a:lnTo>
                  <a:pt x="21600" y="21600"/>
                </a:lnTo>
                <a:lnTo>
                  <a:pt x="21600" y="0"/>
                </a:lnTo>
                <a:lnTo>
                  <a:pt x="15134" y="0"/>
                </a:ln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144518887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67_Master">
    <p:spTree>
      <p:nvGrpSpPr>
        <p:cNvPr id="1" name=""/>
        <p:cNvGrpSpPr/>
        <p:nvPr/>
      </p:nvGrpSpPr>
      <p:grpSpPr>
        <a:xfrm>
          <a:off x="0" y="0"/>
          <a:ext cx="0" cy="0"/>
          <a:chOff x="0" y="0"/>
          <a:chExt cx="0" cy="0"/>
        </a:xfrm>
      </p:grpSpPr>
      <p:sp>
        <p:nvSpPr>
          <p:cNvPr id="106" name="Shape"/>
          <p:cNvSpPr>
            <a:spLocks noGrp="1"/>
          </p:cNvSpPr>
          <p:nvPr>
            <p:ph type="body" idx="21"/>
          </p:nvPr>
        </p:nvSpPr>
        <p:spPr>
          <a:xfrm flipH="1">
            <a:off x="7868046" y="-1"/>
            <a:ext cx="16515954"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020" y="21600"/>
                </a:lnTo>
                <a:cubicBezTo>
                  <a:pt x="20654" y="18471"/>
                  <a:pt x="21600" y="14769"/>
                  <a:pt x="21600" y="10800"/>
                </a:cubicBezTo>
                <a:cubicBezTo>
                  <a:pt x="21600" y="6831"/>
                  <a:pt x="20654" y="3129"/>
                  <a:pt x="19020" y="0"/>
                </a:cubicBezTo>
                <a:lnTo>
                  <a:pt x="0" y="0"/>
                </a:ln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7"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8208214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66_Master">
    <p:spTree>
      <p:nvGrpSpPr>
        <p:cNvPr id="1" name=""/>
        <p:cNvGrpSpPr/>
        <p:nvPr/>
      </p:nvGrpSpPr>
      <p:grpSpPr>
        <a:xfrm>
          <a:off x="0" y="0"/>
          <a:ext cx="0" cy="0"/>
          <a:chOff x="0" y="0"/>
          <a:chExt cx="0" cy="0"/>
        </a:xfrm>
      </p:grpSpPr>
      <p:sp>
        <p:nvSpPr>
          <p:cNvPr id="114" name="Rounded Rectangle"/>
          <p:cNvSpPr>
            <a:spLocks noGrp="1"/>
          </p:cNvSpPr>
          <p:nvPr>
            <p:ph type="body" idx="21"/>
          </p:nvPr>
        </p:nvSpPr>
        <p:spPr>
          <a:xfrm>
            <a:off x="1270000" y="1270000"/>
            <a:ext cx="21844000" cy="11176000"/>
          </a:xfrm>
          <a:prstGeom prst="roundRect">
            <a:avLst>
              <a:gd name="adj" fmla="val 5712"/>
            </a:avLst>
          </a:prstGeom>
          <a:solidFill>
            <a:srgbClr val="EBEBEB"/>
          </a:solidFill>
        </p:spPr>
        <p:txBody>
          <a:bodyPr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5" name="Rectangle"/>
          <p:cNvSpPr>
            <a:spLocks noGrp="1"/>
          </p:cNvSpPr>
          <p:nvPr>
            <p:ph type="body" sz="half" idx="22"/>
          </p:nvPr>
        </p:nvSpPr>
        <p:spPr>
          <a:xfrm>
            <a:off x="8128000" y="0"/>
            <a:ext cx="8128000" cy="13716000"/>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6"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19436688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65_Master">
    <p:spTree>
      <p:nvGrpSpPr>
        <p:cNvPr id="1" name=""/>
        <p:cNvGrpSpPr/>
        <p:nvPr/>
      </p:nvGrpSpPr>
      <p:grpSpPr>
        <a:xfrm>
          <a:off x="0" y="0"/>
          <a:ext cx="0" cy="0"/>
          <a:chOff x="0" y="0"/>
          <a:chExt cx="0" cy="0"/>
        </a:xfrm>
      </p:grpSpPr>
      <p:sp>
        <p:nvSpPr>
          <p:cNvPr id="132" name="Rounded Rectangle"/>
          <p:cNvSpPr>
            <a:spLocks noGrp="1"/>
          </p:cNvSpPr>
          <p:nvPr>
            <p:ph type="body" idx="21"/>
          </p:nvPr>
        </p:nvSpPr>
        <p:spPr>
          <a:xfrm>
            <a:off x="8128000" y="1270000"/>
            <a:ext cx="14986000" cy="11176000"/>
          </a:xfrm>
          <a:prstGeom prst="roundRect">
            <a:avLst>
              <a:gd name="adj" fmla="val 5712"/>
            </a:avLst>
          </a:prstGeom>
          <a:solidFill>
            <a:srgbClr val="EBEBEB"/>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3" name="Rounded Rectangle"/>
          <p:cNvSpPr>
            <a:spLocks noGrp="1"/>
          </p:cNvSpPr>
          <p:nvPr>
            <p:ph type="body" sz="half" idx="22"/>
          </p:nvPr>
        </p:nvSpPr>
        <p:spPr>
          <a:xfrm>
            <a:off x="3937000" y="2730500"/>
            <a:ext cx="8255000" cy="8255000"/>
          </a:xfrm>
          <a:prstGeom prst="roundRect">
            <a:avLst>
              <a:gd name="adj" fmla="val 7734"/>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4"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31845182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4_Master">
    <p:spTree>
      <p:nvGrpSpPr>
        <p:cNvPr id="1" name=""/>
        <p:cNvGrpSpPr/>
        <p:nvPr/>
      </p:nvGrpSpPr>
      <p:grpSpPr>
        <a:xfrm>
          <a:off x="0" y="0"/>
          <a:ext cx="0" cy="0"/>
          <a:chOff x="0" y="0"/>
          <a:chExt cx="0" cy="0"/>
        </a:xfrm>
      </p:grpSpPr>
      <p:sp>
        <p:nvSpPr>
          <p:cNvPr id="141" name="Rectangle"/>
          <p:cNvSpPr>
            <a:spLocks noGrp="1"/>
          </p:cNvSpPr>
          <p:nvPr>
            <p:ph type="body" sz="half" idx="21"/>
          </p:nvPr>
        </p:nvSpPr>
        <p:spPr>
          <a:xfrm>
            <a:off x="0" y="-1"/>
            <a:ext cx="8128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 name="Rectangle"/>
          <p:cNvSpPr>
            <a:spLocks noGrp="1"/>
          </p:cNvSpPr>
          <p:nvPr>
            <p:ph type="body" sz="half" idx="22"/>
          </p:nvPr>
        </p:nvSpPr>
        <p:spPr>
          <a:xfrm>
            <a:off x="8128000" y="-1"/>
            <a:ext cx="8128000" cy="13716001"/>
          </a:xfrm>
          <a:prstGeom prst="rect">
            <a:avLst/>
          </a:prstGeom>
          <a:solidFill>
            <a:srgbClr val="EBEBEB"/>
          </a:solidFill>
        </p:spPr>
        <p:txBody>
          <a:bodyPr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330787419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63_Master">
    <p:spTree>
      <p:nvGrpSpPr>
        <p:cNvPr id="1" name=""/>
        <p:cNvGrpSpPr/>
        <p:nvPr/>
      </p:nvGrpSpPr>
      <p:grpSpPr>
        <a:xfrm>
          <a:off x="0" y="0"/>
          <a:ext cx="0" cy="0"/>
          <a:chOff x="0" y="0"/>
          <a:chExt cx="0" cy="0"/>
        </a:xfrm>
      </p:grpSpPr>
      <p:sp>
        <p:nvSpPr>
          <p:cNvPr id="150"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1" name="Rectangle"/>
          <p:cNvSpPr>
            <a:spLocks noGrp="1"/>
          </p:cNvSpPr>
          <p:nvPr>
            <p:ph type="body" idx="22"/>
          </p:nvPr>
        </p:nvSpPr>
        <p:spPr>
          <a:xfrm>
            <a:off x="6096000" y="0"/>
            <a:ext cx="12192000" cy="13716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68934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4_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62_Master">
    <p:spTree>
      <p:nvGrpSpPr>
        <p:cNvPr id="1" name=""/>
        <p:cNvGrpSpPr/>
        <p:nvPr/>
      </p:nvGrpSpPr>
      <p:grpSpPr>
        <a:xfrm>
          <a:off x="0" y="0"/>
          <a:ext cx="0" cy="0"/>
          <a:chOff x="0" y="0"/>
          <a:chExt cx="0" cy="0"/>
        </a:xfrm>
      </p:grpSpPr>
      <p:sp>
        <p:nvSpPr>
          <p:cNvPr id="159" name="Rectangle"/>
          <p:cNvSpPr>
            <a:spLocks noGrp="1"/>
          </p:cNvSpPr>
          <p:nvPr>
            <p:ph type="body" idx="21"/>
          </p:nvPr>
        </p:nvSpPr>
        <p:spPr>
          <a:xfrm>
            <a:off x="0" y="6858000"/>
            <a:ext cx="24384001" cy="6858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2252338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61_Master">
    <p:spTree>
      <p:nvGrpSpPr>
        <p:cNvPr id="1" name=""/>
        <p:cNvGrpSpPr/>
        <p:nvPr/>
      </p:nvGrpSpPr>
      <p:grpSpPr>
        <a:xfrm>
          <a:off x="0" y="0"/>
          <a:ext cx="0" cy="0"/>
          <a:chOff x="0" y="0"/>
          <a:chExt cx="0" cy="0"/>
        </a:xfrm>
      </p:grpSpPr>
      <p:sp>
        <p:nvSpPr>
          <p:cNvPr id="167" name="Rectangle"/>
          <p:cNvSpPr>
            <a:spLocks noGrp="1"/>
          </p:cNvSpPr>
          <p:nvPr>
            <p:ph type="body" sz="half" idx="21"/>
          </p:nvPr>
        </p:nvSpPr>
        <p:spPr>
          <a:xfrm>
            <a:off x="0" y="-1"/>
            <a:ext cx="24384001" cy="4572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8" name="Rectangle"/>
          <p:cNvSpPr>
            <a:spLocks noGrp="1"/>
          </p:cNvSpPr>
          <p:nvPr>
            <p:ph type="body" sz="half" idx="22"/>
          </p:nvPr>
        </p:nvSpPr>
        <p:spPr>
          <a:xfrm>
            <a:off x="0" y="4572000"/>
            <a:ext cx="24384001" cy="4572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8309618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60_Master">
    <p:spTree>
      <p:nvGrpSpPr>
        <p:cNvPr id="1" name=""/>
        <p:cNvGrpSpPr/>
        <p:nvPr/>
      </p:nvGrpSpPr>
      <p:grpSpPr>
        <a:xfrm>
          <a:off x="0" y="0"/>
          <a:ext cx="0" cy="0"/>
          <a:chOff x="0" y="0"/>
          <a:chExt cx="0" cy="0"/>
        </a:xfrm>
      </p:grpSpPr>
      <p:sp>
        <p:nvSpPr>
          <p:cNvPr id="176" name="Shape"/>
          <p:cNvSpPr>
            <a:spLocks noGrp="1"/>
          </p:cNvSpPr>
          <p:nvPr>
            <p:ph type="body" sz="quarter" idx="21"/>
          </p:nvPr>
        </p:nvSpPr>
        <p:spPr>
          <a:xfrm>
            <a:off x="12192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7"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8" name="Rectangle"/>
          <p:cNvSpPr>
            <a:spLocks noGrp="1"/>
          </p:cNvSpPr>
          <p:nvPr>
            <p:ph type="body" sz="quarter" idx="23"/>
          </p:nvPr>
        </p:nvSpPr>
        <p:spPr>
          <a:xfrm>
            <a:off x="17653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9" name="Rectangle"/>
          <p:cNvSpPr>
            <a:spLocks noGrp="1"/>
          </p:cNvSpPr>
          <p:nvPr>
            <p:ph type="body" sz="quarter" idx="24"/>
          </p:nvPr>
        </p:nvSpPr>
        <p:spPr>
          <a:xfrm>
            <a:off x="19473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0"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165591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59_Master">
    <p:spTree>
      <p:nvGrpSpPr>
        <p:cNvPr id="1" name=""/>
        <p:cNvGrpSpPr/>
        <p:nvPr/>
      </p:nvGrpSpPr>
      <p:grpSpPr>
        <a:xfrm>
          <a:off x="0" y="0"/>
          <a:ext cx="0" cy="0"/>
          <a:chOff x="0" y="0"/>
          <a:chExt cx="0" cy="0"/>
        </a:xfrm>
      </p:grpSpPr>
      <p:sp>
        <p:nvSpPr>
          <p:cNvPr id="188" name="Shape"/>
          <p:cNvSpPr>
            <a:spLocks noGrp="1"/>
          </p:cNvSpPr>
          <p:nvPr>
            <p:ph type="body" sz="quarter" idx="21"/>
          </p:nvPr>
        </p:nvSpPr>
        <p:spPr>
          <a:xfrm>
            <a:off x="14012333"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9"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0" name="Rectangle"/>
          <p:cNvSpPr>
            <a:spLocks noGrp="1"/>
          </p:cNvSpPr>
          <p:nvPr>
            <p:ph type="body" sz="quarter" idx="23"/>
          </p:nvPr>
        </p:nvSpPr>
        <p:spPr>
          <a:xfrm>
            <a:off x="12192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1" name="Rectangle"/>
          <p:cNvSpPr>
            <a:spLocks noGrp="1"/>
          </p:cNvSpPr>
          <p:nvPr>
            <p:ph type="body" sz="quarter" idx="24"/>
          </p:nvPr>
        </p:nvSpPr>
        <p:spPr>
          <a:xfrm>
            <a:off x="19473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2"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9916132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58_Master">
    <p:spTree>
      <p:nvGrpSpPr>
        <p:cNvPr id="1" name=""/>
        <p:cNvGrpSpPr/>
        <p:nvPr/>
      </p:nvGrpSpPr>
      <p:grpSpPr>
        <a:xfrm>
          <a:off x="0" y="0"/>
          <a:ext cx="0" cy="0"/>
          <a:chOff x="0" y="0"/>
          <a:chExt cx="0" cy="0"/>
        </a:xfrm>
      </p:grpSpPr>
      <p:sp>
        <p:nvSpPr>
          <p:cNvPr id="200" name="Shape"/>
          <p:cNvSpPr>
            <a:spLocks noGrp="1"/>
          </p:cNvSpPr>
          <p:nvPr>
            <p:ph type="body" sz="quarter" idx="21"/>
          </p:nvPr>
        </p:nvSpPr>
        <p:spPr>
          <a:xfrm>
            <a:off x="15832666"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1"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2" name="Rectangle"/>
          <p:cNvSpPr>
            <a:spLocks noGrp="1"/>
          </p:cNvSpPr>
          <p:nvPr>
            <p:ph type="body" sz="quarter" idx="23"/>
          </p:nvPr>
        </p:nvSpPr>
        <p:spPr>
          <a:xfrm>
            <a:off x="12192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3" name="Rectangle"/>
          <p:cNvSpPr>
            <a:spLocks noGrp="1"/>
          </p:cNvSpPr>
          <p:nvPr>
            <p:ph type="body" sz="quarter" idx="24"/>
          </p:nvPr>
        </p:nvSpPr>
        <p:spPr>
          <a:xfrm>
            <a:off x="14012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4"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4892170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57_Master">
    <p:spTree>
      <p:nvGrpSpPr>
        <p:cNvPr id="1" name=""/>
        <p:cNvGrpSpPr/>
        <p:nvPr/>
      </p:nvGrpSpPr>
      <p:grpSpPr>
        <a:xfrm>
          <a:off x="0" y="0"/>
          <a:ext cx="0" cy="0"/>
          <a:chOff x="0" y="0"/>
          <a:chExt cx="0" cy="0"/>
        </a:xfrm>
      </p:grpSpPr>
      <p:sp>
        <p:nvSpPr>
          <p:cNvPr id="212" name="Shape"/>
          <p:cNvSpPr>
            <a:spLocks noGrp="1"/>
          </p:cNvSpPr>
          <p:nvPr>
            <p:ph type="body" sz="quarter" idx="21"/>
          </p:nvPr>
        </p:nvSpPr>
        <p:spPr>
          <a:xfrm>
            <a:off x="17653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3"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4" name="Rectangle"/>
          <p:cNvSpPr>
            <a:spLocks noGrp="1"/>
          </p:cNvSpPr>
          <p:nvPr>
            <p:ph type="body" sz="quarter" idx="23"/>
          </p:nvPr>
        </p:nvSpPr>
        <p:spPr>
          <a:xfrm>
            <a:off x="12192000"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5" name="Rectangle"/>
          <p:cNvSpPr>
            <a:spLocks noGrp="1"/>
          </p:cNvSpPr>
          <p:nvPr>
            <p:ph type="body" sz="quarter" idx="24"/>
          </p:nvPr>
        </p:nvSpPr>
        <p:spPr>
          <a:xfrm>
            <a:off x="14012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6" name="Rectangle"/>
          <p:cNvSpPr>
            <a:spLocks noGrp="1"/>
          </p:cNvSpPr>
          <p:nvPr>
            <p:ph type="body" sz="quarter" idx="25"/>
          </p:nvPr>
        </p:nvSpPr>
        <p:spPr>
          <a:xfrm>
            <a:off x="15832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9997273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56_Master">
    <p:spTree>
      <p:nvGrpSpPr>
        <p:cNvPr id="1" name=""/>
        <p:cNvGrpSpPr/>
        <p:nvPr/>
      </p:nvGrpSpPr>
      <p:grpSpPr>
        <a:xfrm>
          <a:off x="0" y="0"/>
          <a:ext cx="0" cy="0"/>
          <a:chOff x="0" y="0"/>
          <a:chExt cx="0" cy="0"/>
        </a:xfrm>
      </p:grpSpPr>
      <p:sp>
        <p:nvSpPr>
          <p:cNvPr id="224"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5" name="Shape"/>
          <p:cNvSpPr>
            <a:spLocks noGrp="1"/>
          </p:cNvSpPr>
          <p:nvPr>
            <p:ph type="body" sz="quarter" idx="22"/>
          </p:nvPr>
        </p:nvSpPr>
        <p:spPr>
          <a:xfrm>
            <a:off x="1270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6" name="Shape"/>
          <p:cNvSpPr>
            <a:spLocks noGrp="1"/>
          </p:cNvSpPr>
          <p:nvPr>
            <p:ph type="body" sz="quarter" idx="23"/>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7" name="Shape"/>
          <p:cNvSpPr>
            <a:spLocks noGrp="1"/>
          </p:cNvSpPr>
          <p:nvPr>
            <p:ph type="body" sz="quarter" idx="24"/>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8"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142625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55_Master">
    <p:spTree>
      <p:nvGrpSpPr>
        <p:cNvPr id="1" name=""/>
        <p:cNvGrpSpPr/>
        <p:nvPr/>
      </p:nvGrpSpPr>
      <p:grpSpPr>
        <a:xfrm>
          <a:off x="0" y="0"/>
          <a:ext cx="0" cy="0"/>
          <a:chOff x="0" y="0"/>
          <a:chExt cx="0" cy="0"/>
        </a:xfrm>
      </p:grpSpPr>
      <p:sp>
        <p:nvSpPr>
          <p:cNvPr id="236"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7" name="Shape"/>
          <p:cNvSpPr>
            <a:spLocks noGrp="1"/>
          </p:cNvSpPr>
          <p:nvPr>
            <p:ph type="body" sz="quarter" idx="22"/>
          </p:nvPr>
        </p:nvSpPr>
        <p:spPr>
          <a:xfrm>
            <a:off x="6731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8"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9" name="Shape"/>
          <p:cNvSpPr>
            <a:spLocks noGrp="1"/>
          </p:cNvSpPr>
          <p:nvPr>
            <p:ph type="body" sz="quarter" idx="24"/>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0"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7744194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54_Master">
    <p:spTree>
      <p:nvGrpSpPr>
        <p:cNvPr id="1" name=""/>
        <p:cNvGrpSpPr/>
        <p:nvPr/>
      </p:nvGrpSpPr>
      <p:grpSpPr>
        <a:xfrm>
          <a:off x="0" y="0"/>
          <a:ext cx="0" cy="0"/>
          <a:chOff x="0" y="0"/>
          <a:chExt cx="0" cy="0"/>
        </a:xfrm>
      </p:grpSpPr>
      <p:sp>
        <p:nvSpPr>
          <p:cNvPr id="248"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9" name="Shape"/>
          <p:cNvSpPr>
            <a:spLocks noGrp="1"/>
          </p:cNvSpPr>
          <p:nvPr>
            <p:ph type="body" sz="quarter" idx="22"/>
          </p:nvPr>
        </p:nvSpPr>
        <p:spPr>
          <a:xfrm>
            <a:off x="12192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0"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1" name="Shape"/>
          <p:cNvSpPr>
            <a:spLocks noGrp="1"/>
          </p:cNvSpPr>
          <p:nvPr>
            <p:ph type="body" sz="quarter" idx="24"/>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2"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5846013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53_Master">
    <p:spTree>
      <p:nvGrpSpPr>
        <p:cNvPr id="1" name=""/>
        <p:cNvGrpSpPr/>
        <p:nvPr/>
      </p:nvGrpSpPr>
      <p:grpSpPr>
        <a:xfrm>
          <a:off x="0" y="0"/>
          <a:ext cx="0" cy="0"/>
          <a:chOff x="0" y="0"/>
          <a:chExt cx="0" cy="0"/>
        </a:xfrm>
      </p:grpSpPr>
      <p:sp>
        <p:nvSpPr>
          <p:cNvPr id="260"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1" name="Shape"/>
          <p:cNvSpPr>
            <a:spLocks noGrp="1"/>
          </p:cNvSpPr>
          <p:nvPr>
            <p:ph type="body" sz="quarter" idx="22"/>
          </p:nvPr>
        </p:nvSpPr>
        <p:spPr>
          <a:xfrm>
            <a:off x="17653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2"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3" name="Shape"/>
          <p:cNvSpPr>
            <a:spLocks noGrp="1"/>
          </p:cNvSpPr>
          <p:nvPr>
            <p:ph type="body" sz="quarter" idx="24"/>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4" name="Shape"/>
          <p:cNvSpPr>
            <a:spLocks noGrp="1"/>
          </p:cNvSpPr>
          <p:nvPr>
            <p:ph type="body" sz="quarter" idx="25"/>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832048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1_Master">
    <p:spTree>
      <p:nvGrpSpPr>
        <p:cNvPr id="1" name=""/>
        <p:cNvGrpSpPr/>
        <p:nvPr/>
      </p:nvGrpSpPr>
      <p:grpSpPr>
        <a:xfrm>
          <a:off x="0" y="0"/>
          <a:ext cx="0" cy="0"/>
          <a:chOff x="0" y="0"/>
          <a:chExt cx="0" cy="0"/>
        </a:xfrm>
      </p:grpSpPr>
      <p:sp>
        <p:nvSpPr>
          <p:cNvPr id="593" name="Insert Picture Here 2018 Darker.png"/>
          <p:cNvSpPr>
            <a:spLocks noGrp="1"/>
          </p:cNvSpPr>
          <p:nvPr>
            <p:ph type="pic" idx="21"/>
          </p:nvPr>
        </p:nvSpPr>
        <p:spPr>
          <a:xfrm>
            <a:off x="6095999" y="-10"/>
            <a:ext cx="24384001" cy="13716001"/>
          </a:xfrm>
          <a:prstGeom prst="rect">
            <a:avLst/>
          </a:prstGeom>
        </p:spPr>
        <p:txBody>
          <a:bodyPr lIns="91439" tIns="45719" rIns="91439" bIns="45719">
            <a:noAutofit/>
          </a:bodyPr>
          <a:lstStyle/>
          <a:p>
            <a:endParaRP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52_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9948248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51_Master">
    <p:spTree>
      <p:nvGrpSpPr>
        <p:cNvPr id="1" name=""/>
        <p:cNvGrpSpPr/>
        <p:nvPr/>
      </p:nvGrpSpPr>
      <p:grpSpPr>
        <a:xfrm>
          <a:off x="0" y="0"/>
          <a:ext cx="0" cy="0"/>
          <a:chOff x="0" y="0"/>
          <a:chExt cx="0" cy="0"/>
        </a:xfrm>
      </p:grpSpPr>
      <p:sp>
        <p:nvSpPr>
          <p:cNvPr id="40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9" name="Rounded Rectangle"/>
          <p:cNvSpPr>
            <a:spLocks noGrp="1"/>
          </p:cNvSpPr>
          <p:nvPr>
            <p:ph type="body" sz="quarter" idx="22"/>
          </p:nvPr>
        </p:nvSpPr>
        <p:spPr>
          <a:xfrm>
            <a:off x="6096000" y="4572000"/>
            <a:ext cx="12192000" cy="4572000"/>
          </a:xfrm>
          <a:prstGeom prst="roundRect">
            <a:avLst>
              <a:gd name="adj" fmla="val 50000"/>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643356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50_Master">
    <p:spTree>
      <p:nvGrpSpPr>
        <p:cNvPr id="1" name=""/>
        <p:cNvGrpSpPr/>
        <p:nvPr/>
      </p:nvGrpSpPr>
      <p:grpSpPr>
        <a:xfrm>
          <a:off x="0" y="0"/>
          <a:ext cx="0" cy="0"/>
          <a:chOff x="0" y="0"/>
          <a:chExt cx="0" cy="0"/>
        </a:xfrm>
      </p:grpSpPr>
      <p:sp>
        <p:nvSpPr>
          <p:cNvPr id="426"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27" name="Shape"/>
          <p:cNvSpPr>
            <a:spLocks noGrp="1"/>
          </p:cNvSpPr>
          <p:nvPr>
            <p:ph type="body" sz="half" idx="22"/>
          </p:nvPr>
        </p:nvSpPr>
        <p:spPr>
          <a:xfrm flipH="1">
            <a:off x="8128000" y="4572000"/>
            <a:ext cx="16256000" cy="4572001"/>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lnTo>
                  <a:pt x="0" y="21598"/>
                </a:lnTo>
                <a:lnTo>
                  <a:pt x="16957" y="21598"/>
                </a:lnTo>
                <a:cubicBezTo>
                  <a:pt x="18279" y="21598"/>
                  <a:pt x="19072" y="21599"/>
                  <a:pt x="19601" y="20948"/>
                </a:cubicBezTo>
                <a:cubicBezTo>
                  <a:pt x="20445" y="19856"/>
                  <a:pt x="21110" y="17492"/>
                  <a:pt x="21417" y="14493"/>
                </a:cubicBezTo>
                <a:cubicBezTo>
                  <a:pt x="21538" y="13309"/>
                  <a:pt x="21600" y="12059"/>
                  <a:pt x="21600" y="10799"/>
                </a:cubicBezTo>
                <a:cubicBezTo>
                  <a:pt x="21600" y="9539"/>
                  <a:pt x="21538" y="8289"/>
                  <a:pt x="21417" y="7105"/>
                </a:cubicBezTo>
                <a:cubicBezTo>
                  <a:pt x="21110" y="4106"/>
                  <a:pt x="20445" y="1742"/>
                  <a:pt x="19601" y="650"/>
                </a:cubicBezTo>
                <a:cubicBezTo>
                  <a:pt x="19072" y="-1"/>
                  <a:pt x="18279" y="0"/>
                  <a:pt x="16957" y="0"/>
                </a:cubicBezTo>
                <a:lnTo>
                  <a:pt x="0" y="0"/>
                </a:lnTo>
                <a:close/>
              </a:path>
            </a:pathLst>
          </a:cu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1258677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9_Master">
    <p:spTree>
      <p:nvGrpSpPr>
        <p:cNvPr id="1" name=""/>
        <p:cNvGrpSpPr/>
        <p:nvPr/>
      </p:nvGrpSpPr>
      <p:grpSpPr>
        <a:xfrm>
          <a:off x="0" y="0"/>
          <a:ext cx="0" cy="0"/>
          <a:chOff x="0" y="0"/>
          <a:chExt cx="0" cy="0"/>
        </a:xfrm>
      </p:grpSpPr>
      <p:sp>
        <p:nvSpPr>
          <p:cNvPr id="43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36" name="Rectangle"/>
          <p:cNvSpPr>
            <a:spLocks noGrp="1"/>
          </p:cNvSpPr>
          <p:nvPr>
            <p:ph type="body" sz="half" idx="22"/>
          </p:nvPr>
        </p:nvSpPr>
        <p:spPr>
          <a:xfrm>
            <a:off x="8128000" y="0"/>
            <a:ext cx="8128000" cy="13716001"/>
          </a:xfrm>
          <a:prstGeom prst="rect">
            <a:avLst/>
          </a:prstGeom>
          <a:gradFill>
            <a:gsLst>
              <a:gs pos="0">
                <a:srgbClr val="FFFFFF">
                  <a:alpha val="0"/>
                </a:srgbClr>
              </a:gs>
              <a:gs pos="100000">
                <a:srgbClr val="FFFFFF"/>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37" name="Rectangle"/>
          <p:cNvSpPr>
            <a:spLocks noGrp="1"/>
          </p:cNvSpPr>
          <p:nvPr>
            <p:ph type="body" sz="half" idx="23"/>
          </p:nvPr>
        </p:nvSpPr>
        <p:spPr>
          <a:xfrm>
            <a:off x="16256000" y="-1"/>
            <a:ext cx="8128000"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579248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8_Master">
    <p:spTree>
      <p:nvGrpSpPr>
        <p:cNvPr id="1" name=""/>
        <p:cNvGrpSpPr/>
        <p:nvPr/>
      </p:nvGrpSpPr>
      <p:grpSpPr>
        <a:xfrm>
          <a:off x="0" y="0"/>
          <a:ext cx="0" cy="0"/>
          <a:chOff x="0" y="0"/>
          <a:chExt cx="0" cy="0"/>
        </a:xfrm>
      </p:grpSpPr>
      <p:sp>
        <p:nvSpPr>
          <p:cNvPr id="44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46" name="Rectangle"/>
          <p:cNvSpPr>
            <a:spLocks noGrp="1"/>
          </p:cNvSpPr>
          <p:nvPr>
            <p:ph type="body" sz="half" idx="22"/>
          </p:nvPr>
        </p:nvSpPr>
        <p:spPr>
          <a:xfrm>
            <a:off x="8128000" y="0"/>
            <a:ext cx="8128000" cy="13716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7" name="Rectangle"/>
          <p:cNvSpPr>
            <a:spLocks noGrp="1"/>
          </p:cNvSpPr>
          <p:nvPr>
            <p:ph type="body" sz="half" idx="23"/>
          </p:nvPr>
        </p:nvSpPr>
        <p:spPr>
          <a:xfrm>
            <a:off x="0" y="-1"/>
            <a:ext cx="8128001"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1851174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7_Master">
    <p:spTree>
      <p:nvGrpSpPr>
        <p:cNvPr id="1" name=""/>
        <p:cNvGrpSpPr/>
        <p:nvPr/>
      </p:nvGrpSpPr>
      <p:grpSpPr>
        <a:xfrm>
          <a:off x="0" y="0"/>
          <a:ext cx="0" cy="0"/>
          <a:chOff x="0" y="0"/>
          <a:chExt cx="0" cy="0"/>
        </a:xfrm>
      </p:grpSpPr>
      <p:sp>
        <p:nvSpPr>
          <p:cNvPr id="4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56" name="Rectangle"/>
          <p:cNvSpPr>
            <a:spLocks noGrp="1"/>
          </p:cNvSpPr>
          <p:nvPr>
            <p:ph type="body" sz="half" idx="22"/>
          </p:nvPr>
        </p:nvSpPr>
        <p:spPr>
          <a:xfrm flipH="1">
            <a:off x="-1" y="4572000"/>
            <a:ext cx="24384001" cy="4572000"/>
          </a:xfrm>
          <a:prstGeom prst="rect">
            <a:avLst/>
          </a:prstGeom>
          <a:gradFill>
            <a:gsLst>
              <a:gs pos="0">
                <a:srgbClr val="FFFFFF"/>
              </a:gs>
              <a:gs pos="100000">
                <a:srgbClr val="FFFFFF">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7" name="Rectangle"/>
          <p:cNvSpPr>
            <a:spLocks noGrp="1"/>
          </p:cNvSpPr>
          <p:nvPr>
            <p:ph type="body" sz="half" idx="23"/>
          </p:nvPr>
        </p:nvSpPr>
        <p:spPr>
          <a:xfrm>
            <a:off x="0" y="9144000"/>
            <a:ext cx="24384001" cy="4572000"/>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6628223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6_Master">
    <p:spTree>
      <p:nvGrpSpPr>
        <p:cNvPr id="1" name=""/>
        <p:cNvGrpSpPr/>
        <p:nvPr/>
      </p:nvGrpSpPr>
      <p:grpSpPr>
        <a:xfrm>
          <a:off x="0" y="0"/>
          <a:ext cx="0" cy="0"/>
          <a:chOff x="0" y="0"/>
          <a:chExt cx="0" cy="0"/>
        </a:xfrm>
      </p:grpSpPr>
      <p:sp>
        <p:nvSpPr>
          <p:cNvPr id="4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66" name="Rectangle"/>
          <p:cNvSpPr>
            <a:spLocks noGrp="1"/>
          </p:cNvSpPr>
          <p:nvPr>
            <p:ph type="body" sz="half" idx="22"/>
          </p:nvPr>
        </p:nvSpPr>
        <p:spPr>
          <a:xfrm flipH="1">
            <a:off x="-1" y="4572000"/>
            <a:ext cx="24384001" cy="4572000"/>
          </a:xfrm>
          <a:prstGeom prst="rect">
            <a:avLst/>
          </a:prstGeom>
          <a:gradFill>
            <a:gsLst>
              <a:gs pos="0">
                <a:srgbClr val="FFFFFF">
                  <a:alpha val="0"/>
                </a:srgbClr>
              </a:gs>
              <a:gs pos="100000">
                <a:srgbClr val="FFFFFF"/>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7" name="Rectangle"/>
          <p:cNvSpPr>
            <a:spLocks noGrp="1"/>
          </p:cNvSpPr>
          <p:nvPr>
            <p:ph type="body" sz="half" idx="23"/>
          </p:nvPr>
        </p:nvSpPr>
        <p:spPr>
          <a:xfrm>
            <a:off x="0" y="-1"/>
            <a:ext cx="24384001" cy="4572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6492947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5_Master">
    <p:spTree>
      <p:nvGrpSpPr>
        <p:cNvPr id="1" name=""/>
        <p:cNvGrpSpPr/>
        <p:nvPr/>
      </p:nvGrpSpPr>
      <p:grpSpPr>
        <a:xfrm>
          <a:off x="0" y="0"/>
          <a:ext cx="0" cy="0"/>
          <a:chOff x="0" y="0"/>
          <a:chExt cx="0" cy="0"/>
        </a:xfrm>
      </p:grpSpPr>
      <p:sp>
        <p:nvSpPr>
          <p:cNvPr id="51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16" name="Rectangle"/>
          <p:cNvSpPr>
            <a:spLocks noGrp="1"/>
          </p:cNvSpPr>
          <p:nvPr>
            <p:ph type="body" idx="22"/>
          </p:nvPr>
        </p:nvSpPr>
        <p:spPr>
          <a:xfrm>
            <a:off x="0" y="0"/>
            <a:ext cx="12192001" cy="13716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0277729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4_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1439667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3_Master">
    <p:spTree>
      <p:nvGrpSpPr>
        <p:cNvPr id="1" name=""/>
        <p:cNvGrpSpPr/>
        <p:nvPr/>
      </p:nvGrpSpPr>
      <p:grpSpPr>
        <a:xfrm>
          <a:off x="0" y="0"/>
          <a:ext cx="0" cy="0"/>
          <a:chOff x="0" y="0"/>
          <a:chExt cx="0" cy="0"/>
        </a:xfrm>
      </p:grpSpPr>
      <p:sp>
        <p:nvSpPr>
          <p:cNvPr id="533"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34" name="Rounded Rectangle"/>
          <p:cNvSpPr>
            <a:spLocks noGrp="1"/>
          </p:cNvSpPr>
          <p:nvPr>
            <p:ph type="body" idx="22"/>
          </p:nvPr>
        </p:nvSpPr>
        <p:spPr>
          <a:xfrm>
            <a:off x="1270000" y="1270000"/>
            <a:ext cx="21844000" cy="11176000"/>
          </a:xfrm>
          <a:prstGeom prst="roundRect">
            <a:avLst>
              <a:gd name="adj" fmla="val 5712"/>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3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256444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40_Master">
    <p:spTree>
      <p:nvGrpSpPr>
        <p:cNvPr id="1" name=""/>
        <p:cNvGrpSpPr/>
        <p:nvPr/>
      </p:nvGrpSpPr>
      <p:grpSpPr>
        <a:xfrm>
          <a:off x="0" y="0"/>
          <a:ext cx="0" cy="0"/>
          <a:chOff x="0" y="0"/>
          <a:chExt cx="0" cy="0"/>
        </a:xfrm>
      </p:grpSpPr>
      <p:sp>
        <p:nvSpPr>
          <p:cNvPr id="601" name="Insert Picture Here 2018 Darker.png"/>
          <p:cNvSpPr>
            <a:spLocks noGrp="1"/>
          </p:cNvSpPr>
          <p:nvPr>
            <p:ph type="pic" idx="21"/>
          </p:nvPr>
        </p:nvSpPr>
        <p:spPr>
          <a:xfrm>
            <a:off x="-1" y="3428986"/>
            <a:ext cx="24384001" cy="13716001"/>
          </a:xfrm>
          <a:prstGeom prst="rect">
            <a:avLst/>
          </a:prstGeom>
        </p:spPr>
        <p:txBody>
          <a:bodyPr lIns="91439" tIns="45719" rIns="91439" bIns="45719">
            <a:noAutofit/>
          </a:bodyPr>
          <a:lstStyle/>
          <a:p>
            <a:endParaRP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42_Master">
    <p:spTree>
      <p:nvGrpSpPr>
        <p:cNvPr id="1" name=""/>
        <p:cNvGrpSpPr/>
        <p:nvPr/>
      </p:nvGrpSpPr>
      <p:grpSpPr>
        <a:xfrm>
          <a:off x="0" y="0"/>
          <a:ext cx="0" cy="0"/>
          <a:chOff x="0" y="0"/>
          <a:chExt cx="0" cy="0"/>
        </a:xfrm>
      </p:grpSpPr>
      <p:sp>
        <p:nvSpPr>
          <p:cNvPr id="542"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43" name="Rounded Rectangle"/>
          <p:cNvSpPr>
            <a:spLocks noGrp="1"/>
          </p:cNvSpPr>
          <p:nvPr>
            <p:ph type="body" idx="22"/>
          </p:nvPr>
        </p:nvSpPr>
        <p:spPr>
          <a:xfrm>
            <a:off x="4699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4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079415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41_Master">
    <p:spTree>
      <p:nvGrpSpPr>
        <p:cNvPr id="1" name=""/>
        <p:cNvGrpSpPr/>
        <p:nvPr/>
      </p:nvGrpSpPr>
      <p:grpSpPr>
        <a:xfrm>
          <a:off x="0" y="0"/>
          <a:ext cx="0" cy="0"/>
          <a:chOff x="0" y="0"/>
          <a:chExt cx="0" cy="0"/>
        </a:xfrm>
      </p:grpSpPr>
      <p:sp>
        <p:nvSpPr>
          <p:cNvPr id="593" name="Insert Picture Here 2018 Darker.png"/>
          <p:cNvSpPr>
            <a:spLocks noGrp="1"/>
          </p:cNvSpPr>
          <p:nvPr>
            <p:ph type="pic" idx="21"/>
          </p:nvPr>
        </p:nvSpPr>
        <p:spPr>
          <a:xfrm>
            <a:off x="6095999" y="-10"/>
            <a:ext cx="24384001" cy="13716001"/>
          </a:xfrm>
          <a:prstGeom prst="rect">
            <a:avLst/>
          </a:prstGeom>
        </p:spPr>
        <p:txBody>
          <a:bodyPr lIns="91439" tIns="45719" rIns="91439" bIns="45719">
            <a:noAutofit/>
          </a:bodyPr>
          <a:lstStyle/>
          <a:p>
            <a:endParaRP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0418652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40_Master">
    <p:spTree>
      <p:nvGrpSpPr>
        <p:cNvPr id="1" name=""/>
        <p:cNvGrpSpPr/>
        <p:nvPr/>
      </p:nvGrpSpPr>
      <p:grpSpPr>
        <a:xfrm>
          <a:off x="0" y="0"/>
          <a:ext cx="0" cy="0"/>
          <a:chOff x="0" y="0"/>
          <a:chExt cx="0" cy="0"/>
        </a:xfrm>
      </p:grpSpPr>
      <p:sp>
        <p:nvSpPr>
          <p:cNvPr id="601" name="Insert Picture Here 2018 Darker.png"/>
          <p:cNvSpPr>
            <a:spLocks noGrp="1"/>
          </p:cNvSpPr>
          <p:nvPr>
            <p:ph type="pic" idx="21"/>
          </p:nvPr>
        </p:nvSpPr>
        <p:spPr>
          <a:xfrm>
            <a:off x="-1" y="3428986"/>
            <a:ext cx="24384001" cy="13716001"/>
          </a:xfrm>
          <a:prstGeom prst="rect">
            <a:avLst/>
          </a:prstGeom>
        </p:spPr>
        <p:txBody>
          <a:bodyPr lIns="91439" tIns="45719" rIns="91439" bIns="45719">
            <a:noAutofit/>
          </a:bodyPr>
          <a:lstStyle/>
          <a:p>
            <a:endParaRP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4416452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9_Master">
    <p:spTree>
      <p:nvGrpSpPr>
        <p:cNvPr id="1" name=""/>
        <p:cNvGrpSpPr/>
        <p:nvPr/>
      </p:nvGrpSpPr>
      <p:grpSpPr>
        <a:xfrm>
          <a:off x="0" y="0"/>
          <a:ext cx="0" cy="0"/>
          <a:chOff x="0" y="0"/>
          <a:chExt cx="0" cy="0"/>
        </a:xfrm>
      </p:grpSpPr>
      <p:sp>
        <p:nvSpPr>
          <p:cNvPr id="609" name="Insert Picture Here 2018 Darker.png"/>
          <p:cNvSpPr>
            <a:spLocks noGrp="1"/>
          </p:cNvSpPr>
          <p:nvPr>
            <p:ph type="pic" idx="21"/>
          </p:nvPr>
        </p:nvSpPr>
        <p:spPr>
          <a:xfrm>
            <a:off x="-1139473" y="1270000"/>
            <a:ext cx="19868446" cy="11176000"/>
          </a:xfrm>
          <a:prstGeom prst="rect">
            <a:avLst/>
          </a:prstGeom>
        </p:spPr>
        <p:txBody>
          <a:bodyPr lIns="91439" tIns="45719" rIns="91439" bIns="45719">
            <a:noAutofit/>
          </a:bodyPr>
          <a:lstStyle/>
          <a:p>
            <a:endParaRPr/>
          </a:p>
        </p:txBody>
      </p:sp>
      <p:sp>
        <p:nvSpPr>
          <p:cNvPr id="610" name="Rounded Rectangle"/>
          <p:cNvSpPr>
            <a:spLocks noGrp="1"/>
          </p:cNvSpPr>
          <p:nvPr>
            <p:ph type="body" sz="half" idx="22"/>
          </p:nvPr>
        </p:nvSpPr>
        <p:spPr>
          <a:xfrm>
            <a:off x="12192000" y="2730500"/>
            <a:ext cx="8255000" cy="8255000"/>
          </a:xfrm>
          <a:prstGeom prst="roundRect">
            <a:avLst>
              <a:gd name="adj" fmla="val 7734"/>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8477415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8_Master">
    <p:spTree>
      <p:nvGrpSpPr>
        <p:cNvPr id="1" name=""/>
        <p:cNvGrpSpPr/>
        <p:nvPr/>
      </p:nvGrpSpPr>
      <p:grpSpPr>
        <a:xfrm>
          <a:off x="0" y="0"/>
          <a:ext cx="0" cy="0"/>
          <a:chOff x="0" y="0"/>
          <a:chExt cx="0" cy="0"/>
        </a:xfrm>
      </p:grpSpPr>
      <p:sp>
        <p:nvSpPr>
          <p:cNvPr id="618" name="Insert Picture Here 2018 Darker.png"/>
          <p:cNvSpPr>
            <a:spLocks noGrp="1"/>
          </p:cNvSpPr>
          <p:nvPr>
            <p:ph type="pic" idx="21"/>
          </p:nvPr>
        </p:nvSpPr>
        <p:spPr>
          <a:xfrm>
            <a:off x="7718777" y="1270000"/>
            <a:ext cx="19868446" cy="11176000"/>
          </a:xfrm>
          <a:prstGeom prst="rect">
            <a:avLst/>
          </a:prstGeom>
        </p:spPr>
        <p:txBody>
          <a:bodyPr lIns="91439" tIns="45719" rIns="91439" bIns="45719">
            <a:noAutofit/>
          </a:bodyPr>
          <a:lstStyle/>
          <a:p>
            <a:endParaRPr/>
          </a:p>
        </p:txBody>
      </p:sp>
      <p:sp>
        <p:nvSpPr>
          <p:cNvPr id="619" name="Rounded Rectangle"/>
          <p:cNvSpPr>
            <a:spLocks noGrp="1"/>
          </p:cNvSpPr>
          <p:nvPr>
            <p:ph type="body" sz="half" idx="22"/>
          </p:nvPr>
        </p:nvSpPr>
        <p:spPr>
          <a:xfrm>
            <a:off x="6094453" y="3976817"/>
            <a:ext cx="12195094" cy="5762366"/>
          </a:xfrm>
          <a:prstGeom prst="roundRect">
            <a:avLst>
              <a:gd name="adj" fmla="val 11079"/>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3480916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7_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2040359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6_Master">
    <p:spTree>
      <p:nvGrpSpPr>
        <p:cNvPr id="1" name=""/>
        <p:cNvGrpSpPr/>
        <p:nvPr/>
      </p:nvGrpSpPr>
      <p:grpSpPr>
        <a:xfrm>
          <a:off x="0" y="0"/>
          <a:ext cx="0" cy="0"/>
          <a:chOff x="0" y="0"/>
          <a:chExt cx="0" cy="0"/>
        </a:xfrm>
      </p:grpSpPr>
      <p:sp>
        <p:nvSpPr>
          <p:cNvPr id="6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7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7" name="Rectangle"/>
          <p:cNvSpPr>
            <a:spLocks noGrp="1"/>
          </p:cNvSpPr>
          <p:nvPr>
            <p:ph type="body" idx="23"/>
          </p:nvPr>
        </p:nvSpPr>
        <p:spPr>
          <a:xfrm>
            <a:off x="0" y="0"/>
            <a:ext cx="24384001" cy="6858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3154046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5_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2513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4_Master">
    <p:spTree>
      <p:nvGrpSpPr>
        <p:cNvPr id="1" name=""/>
        <p:cNvGrpSpPr/>
        <p:nvPr/>
      </p:nvGrpSpPr>
      <p:grpSpPr>
        <a:xfrm>
          <a:off x="0" y="0"/>
          <a:ext cx="0" cy="0"/>
          <a:chOff x="0" y="0"/>
          <a:chExt cx="0" cy="0"/>
        </a:xfrm>
      </p:grpSpPr>
      <p:sp>
        <p:nvSpPr>
          <p:cNvPr id="694" name="Insert Picture Here 2018 Darker.png"/>
          <p:cNvSpPr>
            <a:spLocks noGrp="1"/>
          </p:cNvSpPr>
          <p:nvPr>
            <p:ph type="pic" idx="21"/>
          </p:nvPr>
        </p:nvSpPr>
        <p:spPr>
          <a:xfrm>
            <a:off x="-1" y="-1"/>
            <a:ext cx="24384001" cy="13716001"/>
          </a:xfrm>
          <a:prstGeom prst="rect">
            <a:avLst/>
          </a:prstGeom>
        </p:spPr>
        <p:txBody>
          <a:bodyPr lIns="91439" tIns="45719" rIns="91439" bIns="45719">
            <a:noAutofit/>
          </a:bodyPr>
          <a:lstStyle/>
          <a:p>
            <a:endParaRPr/>
          </a:p>
        </p:txBody>
      </p:sp>
      <p:sp>
        <p:nvSpPr>
          <p:cNvPr id="695" name="Rectangle"/>
          <p:cNvSpPr>
            <a:spLocks noGrp="1"/>
          </p:cNvSpPr>
          <p:nvPr>
            <p:ph type="body" sz="half" idx="22"/>
          </p:nvPr>
        </p:nvSpPr>
        <p:spPr>
          <a:xfrm>
            <a:off x="-1"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3877580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3_Master">
    <p:spTree>
      <p:nvGrpSpPr>
        <p:cNvPr id="1" name=""/>
        <p:cNvGrpSpPr/>
        <p:nvPr/>
      </p:nvGrpSpPr>
      <p:grpSpPr>
        <a:xfrm>
          <a:off x="0" y="0"/>
          <a:ext cx="0" cy="0"/>
          <a:chOff x="0" y="0"/>
          <a:chExt cx="0" cy="0"/>
        </a:xfrm>
      </p:grpSpPr>
      <p:sp>
        <p:nvSpPr>
          <p:cNvPr id="703" name="Rectangle"/>
          <p:cNvSpPr>
            <a:spLocks noGrp="1"/>
          </p:cNvSpPr>
          <p:nvPr>
            <p:ph type="body" sz="half" idx="21"/>
          </p:nvPr>
        </p:nvSpPr>
        <p:spPr>
          <a:xfrm>
            <a:off x="18288000" y="-1"/>
            <a:ext cx="6096000"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04" name="Insert Picture Here 2018 Darker.png"/>
          <p:cNvSpPr>
            <a:spLocks noGrp="1"/>
          </p:cNvSpPr>
          <p:nvPr>
            <p:ph type="pic" idx="22"/>
          </p:nvPr>
        </p:nvSpPr>
        <p:spPr>
          <a:xfrm>
            <a:off x="3048000" y="-1"/>
            <a:ext cx="24384000" cy="13716001"/>
          </a:xfrm>
          <a:prstGeom prst="rect">
            <a:avLst/>
          </a:prstGeom>
        </p:spPr>
        <p:txBody>
          <a:bodyPr lIns="91439" tIns="45719" rIns="91439" bIns="45719">
            <a:noAutofit/>
          </a:bodyPr>
          <a:lstStyle/>
          <a:p>
            <a:endParaRP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537343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7_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1_Master">
    <p:spTree>
      <p:nvGrpSpPr>
        <p:cNvPr id="1" name=""/>
        <p:cNvGrpSpPr/>
        <p:nvPr/>
      </p:nvGrpSpPr>
      <p:grpSpPr>
        <a:xfrm>
          <a:off x="0" y="0"/>
          <a:ext cx="0" cy="0"/>
          <a:chOff x="0" y="0"/>
          <a:chExt cx="0" cy="0"/>
        </a:xfrm>
      </p:grpSpPr>
      <p:sp>
        <p:nvSpPr>
          <p:cNvPr id="721" name="Insert Picture Here 2018 Darker.png"/>
          <p:cNvSpPr>
            <a:spLocks noGrp="1"/>
          </p:cNvSpPr>
          <p:nvPr>
            <p:ph type="pic" idx="21"/>
          </p:nvPr>
        </p:nvSpPr>
        <p:spPr>
          <a:xfrm>
            <a:off x="0" y="3429000"/>
            <a:ext cx="24384000" cy="13716000"/>
          </a:xfrm>
          <a:prstGeom prst="rect">
            <a:avLst/>
          </a:prstGeom>
        </p:spPr>
        <p:txBody>
          <a:bodyPr lIns="91439" tIns="45719" rIns="91439" bIns="45719">
            <a:noAutofit/>
          </a:bodyPr>
          <a:lstStyle/>
          <a:p>
            <a:endParaRPr/>
          </a:p>
        </p:txBody>
      </p:sp>
      <p:sp>
        <p:nvSpPr>
          <p:cNvPr id="7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2954542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7_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1684835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6_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3303785" y="3429000"/>
            <a:ext cx="12192001" cy="6858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9146388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5_Master">
    <p:spTree>
      <p:nvGrpSpPr>
        <p:cNvPr id="1" name=""/>
        <p:cNvGrpSpPr/>
        <p:nvPr/>
      </p:nvGrpSpPr>
      <p:grpSpPr>
        <a:xfrm>
          <a:off x="0" y="0"/>
          <a:ext cx="0" cy="0"/>
          <a:chOff x="0" y="0"/>
          <a:chExt cx="0" cy="0"/>
        </a:xfrm>
      </p:grpSpPr>
      <p:sp>
        <p:nvSpPr>
          <p:cNvPr id="890" name="Rectangle"/>
          <p:cNvSpPr>
            <a:spLocks noGrp="1"/>
          </p:cNvSpPr>
          <p:nvPr>
            <p:ph type="body" sz="half" idx="21"/>
          </p:nvPr>
        </p:nvSpPr>
        <p:spPr>
          <a:xfrm>
            <a:off x="18542593" y="-1"/>
            <a:ext cx="584140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91" name="Insert Picture Here 2018 Darker.png"/>
          <p:cNvSpPr>
            <a:spLocks noGrp="1"/>
          </p:cNvSpPr>
          <p:nvPr>
            <p:ph type="pic" sz="half" idx="22"/>
          </p:nvPr>
        </p:nvSpPr>
        <p:spPr>
          <a:xfrm>
            <a:off x="12446594" y="3429000"/>
            <a:ext cx="12192001" cy="6858000"/>
          </a:xfrm>
          <a:prstGeom prst="rect">
            <a:avLst/>
          </a:prstGeom>
        </p:spPr>
        <p:txBody>
          <a:bodyPr lIns="91439" tIns="45719" rIns="91439" bIns="45719">
            <a:noAutofit/>
          </a:bodyPr>
          <a:lstStyle/>
          <a:p>
            <a:endParaRP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5372041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4_Master">
    <p:spTree>
      <p:nvGrpSpPr>
        <p:cNvPr id="1" name=""/>
        <p:cNvGrpSpPr/>
        <p:nvPr/>
      </p:nvGrpSpPr>
      <p:grpSpPr>
        <a:xfrm>
          <a:off x="0" y="0"/>
          <a:ext cx="0" cy="0"/>
          <a:chOff x="0" y="0"/>
          <a:chExt cx="0" cy="0"/>
        </a:xfrm>
      </p:grpSpPr>
      <p:sp>
        <p:nvSpPr>
          <p:cNvPr id="909" name="Rectangle"/>
          <p:cNvSpPr>
            <a:spLocks noGrp="1"/>
          </p:cNvSpPr>
          <p:nvPr>
            <p:ph type="body" idx="21"/>
          </p:nvPr>
        </p:nvSpPr>
        <p:spPr>
          <a:xfrm>
            <a:off x="13498803" y="-1"/>
            <a:ext cx="10885197"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0" name="Insert Picture Here 2018.png"/>
          <p:cNvSpPr>
            <a:spLocks noGrp="1"/>
          </p:cNvSpPr>
          <p:nvPr>
            <p:ph type="pic" idx="22"/>
          </p:nvPr>
        </p:nvSpPr>
        <p:spPr>
          <a:xfrm>
            <a:off x="5560951" y="2392958"/>
            <a:ext cx="15875706" cy="8930085"/>
          </a:xfrm>
          <a:prstGeom prst="rect">
            <a:avLst/>
          </a:prstGeom>
        </p:spPr>
        <p:txBody>
          <a:bodyPr lIns="91439" tIns="45719" rIns="91439" bIns="45719">
            <a:noAutofit/>
          </a:bodyPr>
          <a:lstStyle/>
          <a:p>
            <a:endParaRPr/>
          </a:p>
        </p:txBody>
      </p:sp>
      <p:sp>
        <p:nvSpPr>
          <p:cNvPr id="911" name="Insert Picture Here 2018 Darker.png"/>
          <p:cNvSpPr>
            <a:spLocks noGrp="1"/>
          </p:cNvSpPr>
          <p:nvPr>
            <p:ph type="pic" idx="23"/>
          </p:nvPr>
        </p:nvSpPr>
        <p:spPr>
          <a:xfrm>
            <a:off x="11508113" y="2392957"/>
            <a:ext cx="15875707" cy="8930086"/>
          </a:xfrm>
          <a:prstGeom prst="rect">
            <a:avLst/>
          </a:prstGeom>
        </p:spPr>
        <p:txBody>
          <a:bodyPr lIns="91439" tIns="45719" rIns="91439" bIns="45719">
            <a:noAutofit/>
          </a:bodyPr>
          <a:lstStyle/>
          <a:p>
            <a:endParaRPr/>
          </a:p>
        </p:txBody>
      </p:sp>
      <p:sp>
        <p:nvSpPr>
          <p:cNvPr id="91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4535345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3_Master">
    <p:spTree>
      <p:nvGrpSpPr>
        <p:cNvPr id="1" name=""/>
        <p:cNvGrpSpPr/>
        <p:nvPr/>
      </p:nvGrpSpPr>
      <p:grpSpPr>
        <a:xfrm>
          <a:off x="0" y="0"/>
          <a:ext cx="0" cy="0"/>
          <a:chOff x="0" y="0"/>
          <a:chExt cx="0" cy="0"/>
        </a:xfrm>
      </p:grpSpPr>
      <p:sp>
        <p:nvSpPr>
          <p:cNvPr id="919"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20" name="Insert Picture Here 2018 Darker.png"/>
          <p:cNvSpPr>
            <a:spLocks noGrp="1"/>
          </p:cNvSpPr>
          <p:nvPr>
            <p:ph type="pic" idx="22"/>
          </p:nvPr>
        </p:nvSpPr>
        <p:spPr>
          <a:xfrm>
            <a:off x="7229414" y="4508731"/>
            <a:ext cx="16368478" cy="9207269"/>
          </a:xfrm>
          <a:prstGeom prst="rect">
            <a:avLst/>
          </a:prstGeom>
        </p:spPr>
        <p:txBody>
          <a:bodyPr lIns="91439" tIns="45719" rIns="91439" bIns="45719">
            <a:noAutofit/>
          </a:bodyPr>
          <a:lstStyle/>
          <a:p>
            <a:endParaRPr/>
          </a:p>
        </p:txBody>
      </p:sp>
      <p:sp>
        <p:nvSpPr>
          <p:cNvPr id="921" name="Insert Picture Here 2018.png"/>
          <p:cNvSpPr>
            <a:spLocks noGrp="1"/>
          </p:cNvSpPr>
          <p:nvPr>
            <p:ph type="pic" idx="23"/>
          </p:nvPr>
        </p:nvSpPr>
        <p:spPr>
          <a:xfrm>
            <a:off x="12690414" y="0"/>
            <a:ext cx="16368478" cy="9207269"/>
          </a:xfrm>
          <a:prstGeom prst="rect">
            <a:avLst/>
          </a:prstGeom>
        </p:spPr>
        <p:txBody>
          <a:bodyPr lIns="91439" tIns="45719" rIns="91439" bIns="45719">
            <a:noAutofit/>
          </a:bodyPr>
          <a:lstStyle/>
          <a:p>
            <a:endParaRPr/>
          </a:p>
        </p:txBody>
      </p:sp>
      <p:sp>
        <p:nvSpPr>
          <p:cNvPr id="9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7323792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2_Master">
    <p:spTree>
      <p:nvGrpSpPr>
        <p:cNvPr id="1" name=""/>
        <p:cNvGrpSpPr/>
        <p:nvPr/>
      </p:nvGrpSpPr>
      <p:grpSpPr>
        <a:xfrm>
          <a:off x="0" y="0"/>
          <a:ext cx="0" cy="0"/>
          <a:chOff x="0" y="0"/>
          <a:chExt cx="0" cy="0"/>
        </a:xfrm>
      </p:grpSpPr>
      <p:sp>
        <p:nvSpPr>
          <p:cNvPr id="957"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58" name="Rectangle"/>
          <p:cNvSpPr>
            <a:spLocks noGrp="1"/>
          </p:cNvSpPr>
          <p:nvPr>
            <p:ph type="body" idx="22"/>
          </p:nvPr>
        </p:nvSpPr>
        <p:spPr>
          <a:xfrm>
            <a:off x="0" y="6858000"/>
            <a:ext cx="24384001" cy="6858000"/>
          </a:xfrm>
          <a:prstGeom prst="rect">
            <a:avLst/>
          </a:prstGeom>
          <a:gradFill>
            <a:gsLst>
              <a:gs pos="0">
                <a:srgbClr val="FFFFFF"/>
              </a:gs>
              <a:gs pos="100000">
                <a:srgbClr val="FFFFFF">
                  <a:alpha val="90000"/>
                </a:srgbClr>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59"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60"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6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457489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1_Master">
    <p:spTree>
      <p:nvGrpSpPr>
        <p:cNvPr id="1" name=""/>
        <p:cNvGrpSpPr/>
        <p:nvPr/>
      </p:nvGrpSpPr>
      <p:grpSpPr>
        <a:xfrm>
          <a:off x="0" y="0"/>
          <a:ext cx="0" cy="0"/>
          <a:chOff x="0" y="0"/>
          <a:chExt cx="0" cy="0"/>
        </a:xfrm>
      </p:grpSpPr>
      <p:sp>
        <p:nvSpPr>
          <p:cNvPr id="96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69" name="Rectangle"/>
          <p:cNvSpPr>
            <a:spLocks noGrp="1"/>
          </p:cNvSpPr>
          <p:nvPr>
            <p:ph type="body" idx="22"/>
          </p:nvPr>
        </p:nvSpPr>
        <p:spPr>
          <a:xfrm>
            <a:off x="0" y="0"/>
            <a:ext cx="24384001" cy="6858001"/>
          </a:xfrm>
          <a:prstGeom prst="rect">
            <a:avLst/>
          </a:prstGeom>
          <a:gradFill>
            <a:gsLst>
              <a:gs pos="0">
                <a:srgbClr val="FFFFFF">
                  <a:alpha val="90000"/>
                </a:srgbClr>
              </a:gs>
              <a:gs pos="100000">
                <a:srgbClr val="FFFFFF"/>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70"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71"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0497125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0_Master">
    <p:spTree>
      <p:nvGrpSpPr>
        <p:cNvPr id="1" name=""/>
        <p:cNvGrpSpPr/>
        <p:nvPr/>
      </p:nvGrpSpPr>
      <p:grpSpPr>
        <a:xfrm>
          <a:off x="0" y="0"/>
          <a:ext cx="0" cy="0"/>
          <a:chOff x="0" y="0"/>
          <a:chExt cx="0" cy="0"/>
        </a:xfrm>
      </p:grpSpPr>
      <p:sp>
        <p:nvSpPr>
          <p:cNvPr id="979" name="Insert Picture Here 2018.png"/>
          <p:cNvSpPr>
            <a:spLocks noGrp="1"/>
          </p:cNvSpPr>
          <p:nvPr>
            <p:ph type="pic" idx="21"/>
          </p:nvPr>
        </p:nvSpPr>
        <p:spPr>
          <a:xfrm>
            <a:off x="8128016" y="0"/>
            <a:ext cx="24383968" cy="13715982"/>
          </a:xfrm>
          <a:prstGeom prst="rect">
            <a:avLst/>
          </a:prstGeom>
        </p:spPr>
        <p:txBody>
          <a:bodyPr lIns="91439" tIns="45719" rIns="91439" bIns="45719">
            <a:noAutofit/>
          </a:bodyPr>
          <a:lstStyle/>
          <a:p>
            <a:endParaRPr/>
          </a:p>
        </p:txBody>
      </p:sp>
      <p:sp>
        <p:nvSpPr>
          <p:cNvPr id="980" name="Insert Picture Here 2018 Darker.png"/>
          <p:cNvSpPr>
            <a:spLocks noGrp="1"/>
          </p:cNvSpPr>
          <p:nvPr>
            <p:ph type="pic" idx="22"/>
          </p:nvPr>
        </p:nvSpPr>
        <p:spPr>
          <a:xfrm>
            <a:off x="-8127984" y="0"/>
            <a:ext cx="24383968" cy="13715982"/>
          </a:xfrm>
          <a:prstGeom prst="rect">
            <a:avLst/>
          </a:prstGeom>
        </p:spPr>
        <p:txBody>
          <a:bodyPr lIns="91439" tIns="45719" rIns="91439" bIns="45719">
            <a:noAutofit/>
          </a:bodyPr>
          <a:lstStyle/>
          <a:p>
            <a:endParaRPr/>
          </a:p>
        </p:txBody>
      </p:sp>
      <p:sp>
        <p:nvSpPr>
          <p:cNvPr id="981"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82" name="Rectangle"/>
          <p:cNvSpPr>
            <a:spLocks noGrp="1"/>
          </p:cNvSpPr>
          <p:nvPr>
            <p:ph type="body" sz="half" idx="24"/>
          </p:nvPr>
        </p:nvSpPr>
        <p:spPr>
          <a:xfrm>
            <a:off x="8128000" y="0"/>
            <a:ext cx="8128000" cy="13716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512818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9_Master">
    <p:spTree>
      <p:nvGrpSpPr>
        <p:cNvPr id="1" name=""/>
        <p:cNvGrpSpPr/>
        <p:nvPr/>
      </p:nvGrpSpPr>
      <p:grpSpPr>
        <a:xfrm>
          <a:off x="0" y="0"/>
          <a:ext cx="0" cy="0"/>
          <a:chOff x="0" y="0"/>
          <a:chExt cx="0" cy="0"/>
        </a:xfrm>
      </p:grpSpPr>
      <p:sp>
        <p:nvSpPr>
          <p:cNvPr id="1022"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3" name="Shape"/>
          <p:cNvSpPr>
            <a:spLocks noGrp="1"/>
          </p:cNvSpPr>
          <p:nvPr>
            <p:ph type="body" sz="quarter" idx="22"/>
          </p:nvPr>
        </p:nvSpPr>
        <p:spPr>
          <a:xfrm>
            <a:off x="10493735" y="5159708"/>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4" name="Insert Picture Here 2018.png"/>
          <p:cNvSpPr>
            <a:spLocks noGrp="1"/>
          </p:cNvSpPr>
          <p:nvPr>
            <p:ph type="pic" sz="quarter" idx="23"/>
          </p:nvPr>
        </p:nvSpPr>
        <p:spPr>
          <a:xfrm>
            <a:off x="9535296" y="5363631"/>
            <a:ext cx="5313408" cy="2988793"/>
          </a:xfrm>
          <a:prstGeom prst="rect">
            <a:avLst/>
          </a:prstGeom>
        </p:spPr>
        <p:txBody>
          <a:bodyPr lIns="91439" tIns="45719" rIns="91439" bIns="45719">
            <a:noAutofit/>
          </a:bodyPr>
          <a:lstStyle/>
          <a:p>
            <a:endParaRPr/>
          </a:p>
        </p:txBody>
      </p:sp>
      <p:sp>
        <p:nvSpPr>
          <p:cNvPr id="1025" name="Shape"/>
          <p:cNvSpPr>
            <a:spLocks noGrp="1"/>
          </p:cNvSpPr>
          <p:nvPr>
            <p:ph type="body" sz="quarter" idx="24"/>
          </p:nvPr>
        </p:nvSpPr>
        <p:spPr>
          <a:xfrm>
            <a:off x="4436733" y="5159708"/>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6" name="Insert Picture Here 2018 Darker.png"/>
          <p:cNvSpPr>
            <a:spLocks noGrp="1"/>
          </p:cNvSpPr>
          <p:nvPr>
            <p:ph type="pic" sz="quarter" idx="25"/>
          </p:nvPr>
        </p:nvSpPr>
        <p:spPr>
          <a:xfrm>
            <a:off x="3478295" y="5363631"/>
            <a:ext cx="5313408" cy="2988793"/>
          </a:xfrm>
          <a:prstGeom prst="rect">
            <a:avLst/>
          </a:prstGeom>
        </p:spPr>
        <p:txBody>
          <a:bodyPr lIns="91439" tIns="45719" rIns="91439" bIns="45719">
            <a:noAutofit/>
          </a:bodyPr>
          <a:lstStyle/>
          <a:p>
            <a:endParaRPr/>
          </a:p>
        </p:txBody>
      </p:sp>
      <p:sp>
        <p:nvSpPr>
          <p:cNvPr id="1027" name="Shape"/>
          <p:cNvSpPr>
            <a:spLocks noGrp="1"/>
          </p:cNvSpPr>
          <p:nvPr>
            <p:ph type="body" sz="quarter" idx="26"/>
          </p:nvPr>
        </p:nvSpPr>
        <p:spPr>
          <a:xfrm>
            <a:off x="16550737" y="5159708"/>
            <a:ext cx="3396529"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8" name="Insert Picture Here 2018 Darker.png"/>
          <p:cNvSpPr>
            <a:spLocks noGrp="1"/>
          </p:cNvSpPr>
          <p:nvPr>
            <p:ph type="pic" sz="quarter" idx="27"/>
          </p:nvPr>
        </p:nvSpPr>
        <p:spPr>
          <a:xfrm>
            <a:off x="15592297" y="5363631"/>
            <a:ext cx="5313409" cy="2988792"/>
          </a:xfrm>
          <a:prstGeom prst="rect">
            <a:avLst/>
          </a:prstGeom>
        </p:spPr>
        <p:txBody>
          <a:bodyPr lIns="91439" tIns="45719" rIns="91439" bIns="45719">
            <a:noAutofit/>
          </a:bodyPr>
          <a:lstStyle/>
          <a:p>
            <a:endParaRPr/>
          </a:p>
        </p:txBody>
      </p:sp>
      <p:sp>
        <p:nvSpPr>
          <p:cNvPr id="10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573558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7_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8_Master">
    <p:spTree>
      <p:nvGrpSpPr>
        <p:cNvPr id="1" name=""/>
        <p:cNvGrpSpPr/>
        <p:nvPr/>
      </p:nvGrpSpPr>
      <p:grpSpPr>
        <a:xfrm>
          <a:off x="0" y="0"/>
          <a:ext cx="0" cy="0"/>
          <a:chOff x="0" y="0"/>
          <a:chExt cx="0" cy="0"/>
        </a:xfrm>
      </p:grpSpPr>
      <p:sp>
        <p:nvSpPr>
          <p:cNvPr id="1047"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48" name="Insert Picture Here 2018 Darker.png"/>
          <p:cNvSpPr>
            <a:spLocks noGrp="1"/>
          </p:cNvSpPr>
          <p:nvPr>
            <p:ph type="pic" sz="quarter" idx="22"/>
          </p:nvPr>
        </p:nvSpPr>
        <p:spPr>
          <a:xfrm>
            <a:off x="2562554" y="5111750"/>
            <a:ext cx="6208890" cy="3492500"/>
          </a:xfrm>
          <a:prstGeom prst="rect">
            <a:avLst/>
          </a:prstGeom>
        </p:spPr>
        <p:txBody>
          <a:bodyPr lIns="91439" tIns="45719" rIns="91439" bIns="45719">
            <a:noAutofit/>
          </a:bodyPr>
          <a:lstStyle/>
          <a:p>
            <a:endParaRPr/>
          </a:p>
        </p:txBody>
      </p:sp>
      <p:sp>
        <p:nvSpPr>
          <p:cNvPr id="1049" name="Insert Picture Here 2018.png"/>
          <p:cNvSpPr>
            <a:spLocks noGrp="1"/>
          </p:cNvSpPr>
          <p:nvPr>
            <p:ph type="pic" sz="quarter" idx="23"/>
          </p:nvPr>
        </p:nvSpPr>
        <p:spPr>
          <a:xfrm>
            <a:off x="9087555" y="5111750"/>
            <a:ext cx="6208890" cy="3492500"/>
          </a:xfrm>
          <a:prstGeom prst="rect">
            <a:avLst/>
          </a:prstGeom>
        </p:spPr>
        <p:txBody>
          <a:bodyPr lIns="91439" tIns="45719" rIns="91439" bIns="45719">
            <a:noAutofit/>
          </a:bodyPr>
          <a:lstStyle/>
          <a:p>
            <a:endParaRPr/>
          </a:p>
        </p:txBody>
      </p:sp>
      <p:sp>
        <p:nvSpPr>
          <p:cNvPr id="1050" name="Insert Picture Here 2018 Darker.png"/>
          <p:cNvSpPr>
            <a:spLocks noGrp="1"/>
          </p:cNvSpPr>
          <p:nvPr>
            <p:ph type="pic" sz="quarter" idx="24"/>
          </p:nvPr>
        </p:nvSpPr>
        <p:spPr>
          <a:xfrm>
            <a:off x="15612557" y="5111750"/>
            <a:ext cx="6208889" cy="3492500"/>
          </a:xfrm>
          <a:prstGeom prst="rect">
            <a:avLst/>
          </a:prstGeom>
        </p:spPr>
        <p:txBody>
          <a:bodyPr lIns="91439" tIns="45719" rIns="91439" bIns="45719">
            <a:noAutofit/>
          </a:bodyPr>
          <a:lstStyle/>
          <a:p>
            <a:endParaRPr/>
          </a:p>
        </p:txBody>
      </p:sp>
      <p:sp>
        <p:nvSpPr>
          <p:cNvPr id="105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9612373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7_Master">
    <p:spTree>
      <p:nvGrpSpPr>
        <p:cNvPr id="1" name=""/>
        <p:cNvGrpSpPr/>
        <p:nvPr/>
      </p:nvGrpSpPr>
      <p:grpSpPr>
        <a:xfrm>
          <a:off x="0" y="0"/>
          <a:ext cx="0" cy="0"/>
          <a:chOff x="0" y="0"/>
          <a:chExt cx="0" cy="0"/>
        </a:xfrm>
      </p:grpSpPr>
      <p:sp>
        <p:nvSpPr>
          <p:cNvPr id="1058" name="Rectangle"/>
          <p:cNvSpPr>
            <a:spLocks noGrp="1"/>
          </p:cNvSpPr>
          <p:nvPr>
            <p:ph type="body" sz="quarter" idx="21"/>
          </p:nvPr>
        </p:nvSpPr>
        <p:spPr>
          <a:xfrm>
            <a:off x="20074814" y="-1"/>
            <a:ext cx="430918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59" name="Insert Picture Here 2018 Darker.png"/>
          <p:cNvSpPr>
            <a:spLocks noGrp="1"/>
          </p:cNvSpPr>
          <p:nvPr>
            <p:ph type="pic" sz="quarter" idx="22"/>
          </p:nvPr>
        </p:nvSpPr>
        <p:spPr>
          <a:xfrm>
            <a:off x="17785639" y="2222478"/>
            <a:ext cx="4578351" cy="2575322"/>
          </a:xfrm>
          <a:prstGeom prst="rect">
            <a:avLst/>
          </a:prstGeom>
        </p:spPr>
        <p:txBody>
          <a:bodyPr lIns="91439" tIns="45719" rIns="91439" bIns="45719">
            <a:noAutofit/>
          </a:bodyPr>
          <a:lstStyle/>
          <a:p>
            <a:endParaRPr/>
          </a:p>
        </p:txBody>
      </p:sp>
      <p:sp>
        <p:nvSpPr>
          <p:cNvPr id="1060" name="Insert Picture Here 2018.png"/>
          <p:cNvSpPr>
            <a:spLocks noGrp="1"/>
          </p:cNvSpPr>
          <p:nvPr>
            <p:ph type="pic" sz="quarter" idx="23"/>
          </p:nvPr>
        </p:nvSpPr>
        <p:spPr>
          <a:xfrm>
            <a:off x="17785639" y="5570339"/>
            <a:ext cx="4578351" cy="2575323"/>
          </a:xfrm>
          <a:prstGeom prst="rect">
            <a:avLst/>
          </a:prstGeom>
        </p:spPr>
        <p:txBody>
          <a:bodyPr lIns="91439" tIns="45719" rIns="91439" bIns="45719">
            <a:noAutofit/>
          </a:bodyPr>
          <a:lstStyle/>
          <a:p>
            <a:endParaRPr/>
          </a:p>
        </p:txBody>
      </p:sp>
      <p:sp>
        <p:nvSpPr>
          <p:cNvPr id="1061" name="Insert Picture Here 2018 Darker.png"/>
          <p:cNvSpPr>
            <a:spLocks noGrp="1"/>
          </p:cNvSpPr>
          <p:nvPr>
            <p:ph type="pic" sz="quarter" idx="24"/>
          </p:nvPr>
        </p:nvSpPr>
        <p:spPr>
          <a:xfrm>
            <a:off x="17785639" y="8918199"/>
            <a:ext cx="4578351" cy="2575323"/>
          </a:xfrm>
          <a:prstGeom prst="rect">
            <a:avLst/>
          </a:prstGeom>
        </p:spPr>
        <p:txBody>
          <a:bodyPr lIns="91439" tIns="45719" rIns="91439" bIns="45719">
            <a:noAutofit/>
          </a:bodyPr>
          <a:lstStyle/>
          <a:p>
            <a:endParaRPr/>
          </a:p>
        </p:txBody>
      </p:sp>
      <p:sp>
        <p:nvSpPr>
          <p:cNvPr id="10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8895254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6_Master">
    <p:spTree>
      <p:nvGrpSpPr>
        <p:cNvPr id="1" name=""/>
        <p:cNvGrpSpPr/>
        <p:nvPr/>
      </p:nvGrpSpPr>
      <p:grpSpPr>
        <a:xfrm>
          <a:off x="0" y="0"/>
          <a:ext cx="0" cy="0"/>
          <a:chOff x="0" y="0"/>
          <a:chExt cx="0" cy="0"/>
        </a:xfrm>
      </p:grpSpPr>
      <p:sp>
        <p:nvSpPr>
          <p:cNvPr id="1069" name="Rectangle"/>
          <p:cNvSpPr>
            <a:spLocks noGrp="1"/>
          </p:cNvSpPr>
          <p:nvPr>
            <p:ph type="body" idx="21"/>
          </p:nvPr>
        </p:nvSpPr>
        <p:spPr>
          <a:xfrm>
            <a:off x="11473112" y="-1"/>
            <a:ext cx="12910888"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70" name="Insert Picture Here 2018 Darker.png"/>
          <p:cNvSpPr>
            <a:spLocks noGrp="1"/>
          </p:cNvSpPr>
          <p:nvPr>
            <p:ph type="pic" sz="half" idx="22"/>
          </p:nvPr>
        </p:nvSpPr>
        <p:spPr>
          <a:xfrm>
            <a:off x="13999729" y="3425919"/>
            <a:ext cx="12202956" cy="6864163"/>
          </a:xfrm>
          <a:prstGeom prst="rect">
            <a:avLst/>
          </a:prstGeom>
        </p:spPr>
        <p:txBody>
          <a:bodyPr lIns="91439" tIns="45719" rIns="91439" bIns="45719">
            <a:noAutofit/>
          </a:bodyPr>
          <a:lstStyle/>
          <a:p>
            <a:endParaRPr/>
          </a:p>
        </p:txBody>
      </p:sp>
      <p:sp>
        <p:nvSpPr>
          <p:cNvPr id="1071" name="Insert Picture Here 2018.png"/>
          <p:cNvSpPr>
            <a:spLocks noGrp="1"/>
          </p:cNvSpPr>
          <p:nvPr>
            <p:ph type="pic" sz="half" idx="23"/>
          </p:nvPr>
        </p:nvSpPr>
        <p:spPr>
          <a:xfrm>
            <a:off x="9685682" y="3425919"/>
            <a:ext cx="12202955" cy="6864163"/>
          </a:xfrm>
          <a:prstGeom prst="rect">
            <a:avLst/>
          </a:prstGeom>
        </p:spPr>
        <p:txBody>
          <a:bodyPr lIns="91439" tIns="45719" rIns="91439" bIns="45719">
            <a:noAutofit/>
          </a:bodyPr>
          <a:lstStyle/>
          <a:p>
            <a:endParaRPr/>
          </a:p>
        </p:txBody>
      </p:sp>
      <p:sp>
        <p:nvSpPr>
          <p:cNvPr id="1072" name="Insert Picture Here 2018 Darker.png"/>
          <p:cNvSpPr>
            <a:spLocks noGrp="1"/>
          </p:cNvSpPr>
          <p:nvPr>
            <p:ph type="pic" sz="half" idx="24"/>
          </p:nvPr>
        </p:nvSpPr>
        <p:spPr>
          <a:xfrm>
            <a:off x="5371635" y="3425919"/>
            <a:ext cx="12202956" cy="6864162"/>
          </a:xfrm>
          <a:prstGeom prst="rect">
            <a:avLst/>
          </a:prstGeom>
        </p:spPr>
        <p:txBody>
          <a:bodyPr lIns="91439" tIns="45719" rIns="91439" bIns="45719">
            <a:noAutofit/>
          </a:bodyPr>
          <a:lstStyle/>
          <a:p>
            <a:endParaRP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7538153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5_Master">
    <p:spTree>
      <p:nvGrpSpPr>
        <p:cNvPr id="1" name=""/>
        <p:cNvGrpSpPr/>
        <p:nvPr/>
      </p:nvGrpSpPr>
      <p:grpSpPr>
        <a:xfrm>
          <a:off x="0" y="0"/>
          <a:ext cx="0" cy="0"/>
          <a:chOff x="0" y="0"/>
          <a:chExt cx="0" cy="0"/>
        </a:xfrm>
      </p:grpSpPr>
      <p:sp>
        <p:nvSpPr>
          <p:cNvPr id="1080" name="Insert Picture Here 2018 Darker.png"/>
          <p:cNvSpPr>
            <a:spLocks noGrp="1"/>
          </p:cNvSpPr>
          <p:nvPr>
            <p:ph type="pic" sz="half" idx="21"/>
          </p:nvPr>
        </p:nvSpPr>
        <p:spPr>
          <a:xfrm>
            <a:off x="15081963" y="0"/>
            <a:ext cx="12202686" cy="6864011"/>
          </a:xfrm>
          <a:prstGeom prst="rect">
            <a:avLst/>
          </a:prstGeom>
        </p:spPr>
        <p:txBody>
          <a:bodyPr lIns="91439" tIns="45719" rIns="91439" bIns="45719">
            <a:noAutofit/>
          </a:bodyPr>
          <a:lstStyle/>
          <a:p>
            <a:endParaRPr/>
          </a:p>
        </p:txBody>
      </p:sp>
      <p:sp>
        <p:nvSpPr>
          <p:cNvPr id="1081" name="Insert Picture Here 2018.png"/>
          <p:cNvSpPr>
            <a:spLocks noGrp="1"/>
          </p:cNvSpPr>
          <p:nvPr>
            <p:ph type="pic" sz="half" idx="22"/>
          </p:nvPr>
        </p:nvSpPr>
        <p:spPr>
          <a:xfrm>
            <a:off x="10597626" y="6858000"/>
            <a:ext cx="12202687" cy="6864011"/>
          </a:xfrm>
          <a:prstGeom prst="rect">
            <a:avLst/>
          </a:prstGeom>
        </p:spPr>
        <p:txBody>
          <a:bodyPr lIns="91439" tIns="45719" rIns="91439" bIns="45719">
            <a:noAutofit/>
          </a:bodyPr>
          <a:lstStyle/>
          <a:p>
            <a:endParaRPr/>
          </a:p>
        </p:txBody>
      </p:sp>
      <p:sp>
        <p:nvSpPr>
          <p:cNvPr id="1082" name="Insert Picture Here 2018 Darker.png"/>
          <p:cNvSpPr>
            <a:spLocks noGrp="1"/>
          </p:cNvSpPr>
          <p:nvPr>
            <p:ph type="pic" sz="half" idx="23"/>
          </p:nvPr>
        </p:nvSpPr>
        <p:spPr>
          <a:xfrm>
            <a:off x="6113292" y="-5982"/>
            <a:ext cx="12202687" cy="6864011"/>
          </a:xfrm>
          <a:prstGeom prst="rect">
            <a:avLst/>
          </a:prstGeom>
        </p:spPr>
        <p:txBody>
          <a:bodyPr lIns="91439" tIns="45719" rIns="91439" bIns="45719">
            <a:noAutofit/>
          </a:bodyPr>
          <a:lstStyle/>
          <a:p>
            <a:endParaRPr/>
          </a:p>
        </p:txBody>
      </p:sp>
      <p:sp>
        <p:nvSpPr>
          <p:cNvPr id="1083" name="Shape"/>
          <p:cNvSpPr>
            <a:spLocks noGrp="1"/>
          </p:cNvSpPr>
          <p:nvPr>
            <p:ph type="body" sz="quarter" idx="24"/>
          </p:nvPr>
        </p:nvSpPr>
        <p:spPr>
          <a:xfrm>
            <a:off x="1028422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4" name="Shape"/>
          <p:cNvSpPr>
            <a:spLocks noGrp="1"/>
          </p:cNvSpPr>
          <p:nvPr>
            <p:ph type="body" sz="quarter" idx="25"/>
          </p:nvPr>
        </p:nvSpPr>
        <p:spPr>
          <a:xfrm>
            <a:off x="19252803"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5" name="Shape"/>
          <p:cNvSpPr>
            <a:spLocks noGrp="1"/>
          </p:cNvSpPr>
          <p:nvPr>
            <p:ph type="body" sz="quarter" idx="26"/>
          </p:nvPr>
        </p:nvSpPr>
        <p:spPr>
          <a:xfrm rot="10800000" flipH="1">
            <a:off x="14768467" y="3425824"/>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2810708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2_Master">
    <p:spTree>
      <p:nvGrpSpPr>
        <p:cNvPr id="1" name=""/>
        <p:cNvGrpSpPr/>
        <p:nvPr/>
      </p:nvGrpSpPr>
      <p:grpSpPr>
        <a:xfrm>
          <a:off x="0" y="0"/>
          <a:ext cx="0" cy="0"/>
          <a:chOff x="0" y="0"/>
          <a:chExt cx="0" cy="0"/>
        </a:xfrm>
      </p:grpSpPr>
      <p:sp>
        <p:nvSpPr>
          <p:cNvPr id="1144"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45"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146"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147"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148" name="Insert Picture Here 2018.png"/>
          <p:cNvSpPr>
            <a:spLocks noGrp="1"/>
          </p:cNvSpPr>
          <p:nvPr>
            <p:ph type="pic" sz="quarter" idx="25"/>
          </p:nvPr>
        </p:nvSpPr>
        <p:spPr>
          <a:xfrm>
            <a:off x="17125415" y="5568922"/>
            <a:ext cx="4583386" cy="2578155"/>
          </a:xfrm>
          <a:prstGeom prst="rect">
            <a:avLst/>
          </a:prstGeom>
        </p:spPr>
        <p:txBody>
          <a:bodyPr lIns="91439" tIns="45719" rIns="91439" bIns="45719">
            <a:noAutofit/>
          </a:bodyPr>
          <a:lstStyle/>
          <a:p>
            <a:endParaRPr/>
          </a:p>
        </p:txBody>
      </p:sp>
      <p:sp>
        <p:nvSpPr>
          <p:cNvPr id="11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1788583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1_Master">
    <p:spTree>
      <p:nvGrpSpPr>
        <p:cNvPr id="1" name=""/>
        <p:cNvGrpSpPr/>
        <p:nvPr/>
      </p:nvGrpSpPr>
      <p:grpSpPr>
        <a:xfrm>
          <a:off x="0" y="0"/>
          <a:ext cx="0" cy="0"/>
          <a:chOff x="0" y="0"/>
          <a:chExt cx="0" cy="0"/>
        </a:xfrm>
      </p:grpSpPr>
      <p:sp>
        <p:nvSpPr>
          <p:cNvPr id="1168" name="Insert Picture Here 2018.png"/>
          <p:cNvSpPr>
            <a:spLocks noGrp="1"/>
          </p:cNvSpPr>
          <p:nvPr>
            <p:ph type="pic" sz="quarter" idx="21"/>
          </p:nvPr>
        </p:nvSpPr>
        <p:spPr>
          <a:xfrm>
            <a:off x="16061577" y="4309756"/>
            <a:ext cx="9060423" cy="5096488"/>
          </a:xfrm>
          <a:prstGeom prst="rect">
            <a:avLst/>
          </a:prstGeom>
        </p:spPr>
        <p:txBody>
          <a:bodyPr lIns="91439" tIns="45719" rIns="91439" bIns="45719">
            <a:noAutofit/>
          </a:bodyPr>
          <a:lstStyle/>
          <a:p>
            <a:endParaRPr/>
          </a:p>
        </p:txBody>
      </p:sp>
      <p:sp>
        <p:nvSpPr>
          <p:cNvPr id="1169" name="Insert Picture Here 2018 Darker.png"/>
          <p:cNvSpPr>
            <a:spLocks noGrp="1"/>
          </p:cNvSpPr>
          <p:nvPr>
            <p:ph type="pic" sz="quarter" idx="22"/>
          </p:nvPr>
        </p:nvSpPr>
        <p:spPr>
          <a:xfrm>
            <a:off x="12858492" y="4309756"/>
            <a:ext cx="9060423" cy="5096488"/>
          </a:xfrm>
          <a:prstGeom prst="rect">
            <a:avLst/>
          </a:prstGeom>
        </p:spPr>
        <p:txBody>
          <a:bodyPr lIns="91439" tIns="45719" rIns="91439" bIns="45719">
            <a:noAutofit/>
          </a:bodyPr>
          <a:lstStyle/>
          <a:p>
            <a:endParaRPr/>
          </a:p>
        </p:txBody>
      </p:sp>
      <p:sp>
        <p:nvSpPr>
          <p:cNvPr id="1170" name="Insert Picture Here 2018.png"/>
          <p:cNvSpPr>
            <a:spLocks noGrp="1"/>
          </p:cNvSpPr>
          <p:nvPr>
            <p:ph type="pic" sz="quarter" idx="23"/>
          </p:nvPr>
        </p:nvSpPr>
        <p:spPr>
          <a:xfrm>
            <a:off x="9655407" y="4309756"/>
            <a:ext cx="9060422" cy="5096488"/>
          </a:xfrm>
          <a:prstGeom prst="rect">
            <a:avLst/>
          </a:prstGeom>
        </p:spPr>
        <p:txBody>
          <a:bodyPr lIns="91439" tIns="45719" rIns="91439" bIns="45719">
            <a:noAutofit/>
          </a:bodyPr>
          <a:lstStyle/>
          <a:p>
            <a:endParaRPr/>
          </a:p>
        </p:txBody>
      </p:sp>
      <p:sp>
        <p:nvSpPr>
          <p:cNvPr id="1171" name="Insert Picture Here 2018 Darker.png"/>
          <p:cNvSpPr>
            <a:spLocks noGrp="1"/>
          </p:cNvSpPr>
          <p:nvPr>
            <p:ph type="pic" sz="quarter" idx="24"/>
          </p:nvPr>
        </p:nvSpPr>
        <p:spPr>
          <a:xfrm>
            <a:off x="6452322" y="4309756"/>
            <a:ext cx="9060423" cy="5096488"/>
          </a:xfrm>
          <a:prstGeom prst="rect">
            <a:avLst/>
          </a:prstGeom>
        </p:spPr>
        <p:txBody>
          <a:bodyPr lIns="91439" tIns="45719" rIns="91439" bIns="45719">
            <a:noAutofit/>
          </a:bodyPr>
          <a:lstStyle/>
          <a:p>
            <a:endParaRPr/>
          </a:p>
        </p:txBody>
      </p:sp>
      <p:sp>
        <p:nvSpPr>
          <p:cNvPr id="11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845824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9_Master">
    <p:spTree>
      <p:nvGrpSpPr>
        <p:cNvPr id="1" name=""/>
        <p:cNvGrpSpPr/>
        <p:nvPr/>
      </p:nvGrpSpPr>
      <p:grpSpPr>
        <a:xfrm>
          <a:off x="0" y="0"/>
          <a:ext cx="0" cy="0"/>
          <a:chOff x="0" y="0"/>
          <a:chExt cx="0" cy="0"/>
        </a:xfrm>
      </p:grpSpPr>
      <p:sp>
        <p:nvSpPr>
          <p:cNvPr id="1267" name="Insert Picture Here 2018 Darker.png"/>
          <p:cNvSpPr>
            <a:spLocks noGrp="1"/>
          </p:cNvSpPr>
          <p:nvPr>
            <p:ph type="pic" sz="quarter" idx="21"/>
          </p:nvPr>
        </p:nvSpPr>
        <p:spPr>
          <a:xfrm>
            <a:off x="9216569" y="4000565"/>
            <a:ext cx="4498177" cy="2530225"/>
          </a:xfrm>
          <a:prstGeom prst="rect">
            <a:avLst/>
          </a:prstGeom>
        </p:spPr>
        <p:txBody>
          <a:bodyPr lIns="91439" tIns="45719" rIns="91439" bIns="45719">
            <a:noAutofit/>
          </a:bodyPr>
          <a:lstStyle/>
          <a:p>
            <a:endParaRPr/>
          </a:p>
        </p:txBody>
      </p:sp>
      <p:sp>
        <p:nvSpPr>
          <p:cNvPr id="1268" name="Insert Picture Here 2018 Darker.png"/>
          <p:cNvSpPr>
            <a:spLocks noGrp="1"/>
          </p:cNvSpPr>
          <p:nvPr>
            <p:ph type="pic" sz="quarter" idx="22"/>
          </p:nvPr>
        </p:nvSpPr>
        <p:spPr>
          <a:xfrm>
            <a:off x="17859574" y="4000565"/>
            <a:ext cx="4498177" cy="2530225"/>
          </a:xfrm>
          <a:prstGeom prst="rect">
            <a:avLst/>
          </a:prstGeom>
        </p:spPr>
        <p:txBody>
          <a:bodyPr lIns="91439" tIns="45719" rIns="91439" bIns="45719">
            <a:noAutofit/>
          </a:bodyPr>
          <a:lstStyle/>
          <a:p>
            <a:endParaRPr/>
          </a:p>
        </p:txBody>
      </p:sp>
      <p:sp>
        <p:nvSpPr>
          <p:cNvPr id="1269" name="Insert Picture Here 2018.png"/>
          <p:cNvSpPr>
            <a:spLocks noGrp="1"/>
          </p:cNvSpPr>
          <p:nvPr>
            <p:ph type="pic" sz="quarter" idx="23"/>
          </p:nvPr>
        </p:nvSpPr>
        <p:spPr>
          <a:xfrm>
            <a:off x="13538071" y="4000565"/>
            <a:ext cx="4498177" cy="2530225"/>
          </a:xfrm>
          <a:prstGeom prst="rect">
            <a:avLst/>
          </a:prstGeom>
        </p:spPr>
        <p:txBody>
          <a:bodyPr lIns="91439" tIns="45719" rIns="91439" bIns="45719">
            <a:noAutofit/>
          </a:bodyPr>
          <a:lstStyle/>
          <a:p>
            <a:endParaRPr/>
          </a:p>
        </p:txBody>
      </p:sp>
      <p:sp>
        <p:nvSpPr>
          <p:cNvPr id="1270" name="Insert Picture Here 2018.png"/>
          <p:cNvSpPr>
            <a:spLocks noGrp="1"/>
          </p:cNvSpPr>
          <p:nvPr>
            <p:ph type="pic" sz="quarter" idx="24"/>
          </p:nvPr>
        </p:nvSpPr>
        <p:spPr>
          <a:xfrm>
            <a:off x="9216569" y="7185210"/>
            <a:ext cx="4498177" cy="2530225"/>
          </a:xfrm>
          <a:prstGeom prst="rect">
            <a:avLst/>
          </a:prstGeom>
        </p:spPr>
        <p:txBody>
          <a:bodyPr lIns="91439" tIns="45719" rIns="91439" bIns="45719">
            <a:noAutofit/>
          </a:bodyPr>
          <a:lstStyle/>
          <a:p>
            <a:endParaRPr/>
          </a:p>
        </p:txBody>
      </p:sp>
      <p:sp>
        <p:nvSpPr>
          <p:cNvPr id="1271" name="Insert Picture Here 2018.png"/>
          <p:cNvSpPr>
            <a:spLocks noGrp="1"/>
          </p:cNvSpPr>
          <p:nvPr>
            <p:ph type="pic" sz="quarter" idx="25"/>
          </p:nvPr>
        </p:nvSpPr>
        <p:spPr>
          <a:xfrm>
            <a:off x="17859574" y="7185210"/>
            <a:ext cx="4498177" cy="2530225"/>
          </a:xfrm>
          <a:prstGeom prst="rect">
            <a:avLst/>
          </a:prstGeom>
        </p:spPr>
        <p:txBody>
          <a:bodyPr lIns="91439" tIns="45719" rIns="91439" bIns="45719">
            <a:noAutofit/>
          </a:bodyPr>
          <a:lstStyle/>
          <a:p>
            <a:endParaRPr/>
          </a:p>
        </p:txBody>
      </p:sp>
      <p:sp>
        <p:nvSpPr>
          <p:cNvPr id="1272" name="Insert Picture Here 2018 Darker.png"/>
          <p:cNvSpPr>
            <a:spLocks noGrp="1"/>
          </p:cNvSpPr>
          <p:nvPr>
            <p:ph type="pic" sz="quarter" idx="26"/>
          </p:nvPr>
        </p:nvSpPr>
        <p:spPr>
          <a:xfrm>
            <a:off x="13538071" y="7185210"/>
            <a:ext cx="4498177" cy="2530225"/>
          </a:xfrm>
          <a:prstGeom prst="rect">
            <a:avLst/>
          </a:prstGeom>
        </p:spPr>
        <p:txBody>
          <a:bodyPr lIns="91439" tIns="45719" rIns="91439" bIns="45719">
            <a:noAutofit/>
          </a:bodyPr>
          <a:lstStyle/>
          <a:p>
            <a:endParaRPr/>
          </a:p>
        </p:txBody>
      </p:sp>
      <p:sp>
        <p:nvSpPr>
          <p:cNvPr id="127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8615610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6_Master">
    <p:spTree>
      <p:nvGrpSpPr>
        <p:cNvPr id="1" name=""/>
        <p:cNvGrpSpPr/>
        <p:nvPr/>
      </p:nvGrpSpPr>
      <p:grpSpPr>
        <a:xfrm>
          <a:off x="0" y="0"/>
          <a:ext cx="0" cy="0"/>
          <a:chOff x="0" y="0"/>
          <a:chExt cx="0" cy="0"/>
        </a:xfrm>
      </p:grpSpPr>
      <p:sp>
        <p:nvSpPr>
          <p:cNvPr id="1320"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21"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322"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323"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324" name="Insert Picture Here 2018.png"/>
          <p:cNvSpPr>
            <a:spLocks noGrp="1"/>
          </p:cNvSpPr>
          <p:nvPr>
            <p:ph type="pic" sz="quarter" idx="25"/>
          </p:nvPr>
        </p:nvSpPr>
        <p:spPr>
          <a:xfrm>
            <a:off x="17125415" y="5568922"/>
            <a:ext cx="4583386" cy="2578156"/>
          </a:xfrm>
          <a:prstGeom prst="rect">
            <a:avLst/>
          </a:prstGeom>
        </p:spPr>
        <p:txBody>
          <a:bodyPr lIns="91439" tIns="45719" rIns="91439" bIns="45719">
            <a:noAutofit/>
          </a:bodyPr>
          <a:lstStyle/>
          <a:p>
            <a:endParaRPr/>
          </a:p>
        </p:txBody>
      </p:sp>
      <p:sp>
        <p:nvSpPr>
          <p:cNvPr id="1325" name="Insert Picture Here 2018.png"/>
          <p:cNvSpPr>
            <a:spLocks noGrp="1"/>
          </p:cNvSpPr>
          <p:nvPr>
            <p:ph type="pic" sz="quarter" idx="26"/>
          </p:nvPr>
        </p:nvSpPr>
        <p:spPr>
          <a:xfrm>
            <a:off x="2675199" y="8997922"/>
            <a:ext cx="4583386" cy="2578156"/>
          </a:xfrm>
          <a:prstGeom prst="rect">
            <a:avLst/>
          </a:prstGeom>
        </p:spPr>
        <p:txBody>
          <a:bodyPr lIns="91439" tIns="45719" rIns="91439" bIns="45719">
            <a:noAutofit/>
          </a:bodyPr>
          <a:lstStyle/>
          <a:p>
            <a:endParaRPr/>
          </a:p>
        </p:txBody>
      </p:sp>
      <p:sp>
        <p:nvSpPr>
          <p:cNvPr id="1326" name="Insert Picture Here 2018 Darker.png"/>
          <p:cNvSpPr>
            <a:spLocks noGrp="1"/>
          </p:cNvSpPr>
          <p:nvPr>
            <p:ph type="pic" sz="quarter" idx="27"/>
          </p:nvPr>
        </p:nvSpPr>
        <p:spPr>
          <a:xfrm>
            <a:off x="7491938" y="8997922"/>
            <a:ext cx="4583386" cy="2578156"/>
          </a:xfrm>
          <a:prstGeom prst="rect">
            <a:avLst/>
          </a:prstGeom>
        </p:spPr>
        <p:txBody>
          <a:bodyPr lIns="91439" tIns="45719" rIns="91439" bIns="45719">
            <a:noAutofit/>
          </a:bodyPr>
          <a:lstStyle/>
          <a:p>
            <a:endParaRPr/>
          </a:p>
        </p:txBody>
      </p:sp>
      <p:sp>
        <p:nvSpPr>
          <p:cNvPr id="1327" name="Insert Picture Here 2018.png"/>
          <p:cNvSpPr>
            <a:spLocks noGrp="1"/>
          </p:cNvSpPr>
          <p:nvPr>
            <p:ph type="pic" sz="quarter" idx="28"/>
          </p:nvPr>
        </p:nvSpPr>
        <p:spPr>
          <a:xfrm>
            <a:off x="12308676" y="8997922"/>
            <a:ext cx="4583387" cy="2578156"/>
          </a:xfrm>
          <a:prstGeom prst="rect">
            <a:avLst/>
          </a:prstGeom>
        </p:spPr>
        <p:txBody>
          <a:bodyPr lIns="91439" tIns="45719" rIns="91439" bIns="45719">
            <a:noAutofit/>
          </a:bodyPr>
          <a:lstStyle/>
          <a:p>
            <a:endParaRPr/>
          </a:p>
        </p:txBody>
      </p:sp>
      <p:sp>
        <p:nvSpPr>
          <p:cNvPr id="1328" name="Insert Picture Here 2018 Darker.png"/>
          <p:cNvSpPr>
            <a:spLocks noGrp="1"/>
          </p:cNvSpPr>
          <p:nvPr>
            <p:ph type="pic" sz="quarter" idx="29"/>
          </p:nvPr>
        </p:nvSpPr>
        <p:spPr>
          <a:xfrm>
            <a:off x="17125415" y="8997922"/>
            <a:ext cx="4583386" cy="2578156"/>
          </a:xfrm>
          <a:prstGeom prst="rect">
            <a:avLst/>
          </a:prstGeom>
        </p:spPr>
        <p:txBody>
          <a:bodyPr lIns="91439" tIns="45719" rIns="91439" bIns="45719">
            <a:noAutofit/>
          </a:bodyPr>
          <a:lstStyle/>
          <a:p>
            <a:endParaRPr/>
          </a:p>
        </p:txBody>
      </p:sp>
      <p:sp>
        <p:nvSpPr>
          <p:cNvPr id="13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0950140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5_Master">
    <p:spTree>
      <p:nvGrpSpPr>
        <p:cNvPr id="1" name=""/>
        <p:cNvGrpSpPr/>
        <p:nvPr/>
      </p:nvGrpSpPr>
      <p:grpSpPr>
        <a:xfrm>
          <a:off x="0" y="0"/>
          <a:ext cx="0" cy="0"/>
          <a:chOff x="0" y="0"/>
          <a:chExt cx="0" cy="0"/>
        </a:xfrm>
      </p:grpSpPr>
      <p:sp>
        <p:nvSpPr>
          <p:cNvPr id="1353" name="Insert Picture Here 2018.png"/>
          <p:cNvSpPr>
            <a:spLocks noGrp="1"/>
          </p:cNvSpPr>
          <p:nvPr>
            <p:ph type="pic" sz="quarter" idx="21"/>
          </p:nvPr>
        </p:nvSpPr>
        <p:spPr>
          <a:xfrm>
            <a:off x="9782880" y="1914925"/>
            <a:ext cx="4818240" cy="2710261"/>
          </a:xfrm>
          <a:prstGeom prst="rect">
            <a:avLst/>
          </a:prstGeom>
        </p:spPr>
        <p:txBody>
          <a:bodyPr lIns="91439" tIns="45719" rIns="91439" bIns="45719">
            <a:noAutofit/>
          </a:bodyPr>
          <a:lstStyle/>
          <a:p>
            <a:endParaRPr/>
          </a:p>
        </p:txBody>
      </p:sp>
      <p:sp>
        <p:nvSpPr>
          <p:cNvPr id="1354" name="Insert Picture Here 2018 Darker.png"/>
          <p:cNvSpPr>
            <a:spLocks noGrp="1"/>
          </p:cNvSpPr>
          <p:nvPr>
            <p:ph type="pic" sz="quarter" idx="22"/>
          </p:nvPr>
        </p:nvSpPr>
        <p:spPr>
          <a:xfrm>
            <a:off x="14862452" y="1914925"/>
            <a:ext cx="4818240" cy="2710261"/>
          </a:xfrm>
          <a:prstGeom prst="rect">
            <a:avLst/>
          </a:prstGeom>
        </p:spPr>
        <p:txBody>
          <a:bodyPr lIns="91439" tIns="45719" rIns="91439" bIns="45719">
            <a:noAutofit/>
          </a:bodyPr>
          <a:lstStyle/>
          <a:p>
            <a:endParaRPr/>
          </a:p>
        </p:txBody>
      </p:sp>
      <p:sp>
        <p:nvSpPr>
          <p:cNvPr id="1355" name="Insert Picture Here 2018 Darker.png"/>
          <p:cNvSpPr>
            <a:spLocks noGrp="1"/>
          </p:cNvSpPr>
          <p:nvPr>
            <p:ph type="pic" sz="quarter" idx="23"/>
          </p:nvPr>
        </p:nvSpPr>
        <p:spPr>
          <a:xfrm>
            <a:off x="9782880" y="5491844"/>
            <a:ext cx="4818240" cy="2710261"/>
          </a:xfrm>
          <a:prstGeom prst="rect">
            <a:avLst/>
          </a:prstGeom>
        </p:spPr>
        <p:txBody>
          <a:bodyPr lIns="91439" tIns="45719" rIns="91439" bIns="45719">
            <a:noAutofit/>
          </a:bodyPr>
          <a:lstStyle/>
          <a:p>
            <a:endParaRPr/>
          </a:p>
        </p:txBody>
      </p:sp>
      <p:sp>
        <p:nvSpPr>
          <p:cNvPr id="1356" name="Insert Picture Here 2018.png"/>
          <p:cNvSpPr>
            <a:spLocks noGrp="1"/>
          </p:cNvSpPr>
          <p:nvPr>
            <p:ph type="pic" sz="quarter" idx="24"/>
          </p:nvPr>
        </p:nvSpPr>
        <p:spPr>
          <a:xfrm>
            <a:off x="9782880" y="9068763"/>
            <a:ext cx="4818240" cy="2710260"/>
          </a:xfrm>
          <a:prstGeom prst="rect">
            <a:avLst/>
          </a:prstGeom>
        </p:spPr>
        <p:txBody>
          <a:bodyPr lIns="91439" tIns="45719" rIns="91439" bIns="45719">
            <a:noAutofit/>
          </a:bodyPr>
          <a:lstStyle/>
          <a:p>
            <a:endParaRPr/>
          </a:p>
        </p:txBody>
      </p:sp>
      <p:sp>
        <p:nvSpPr>
          <p:cNvPr id="1357" name="Insert Picture Here 2018 Darker.png"/>
          <p:cNvSpPr>
            <a:spLocks noGrp="1"/>
          </p:cNvSpPr>
          <p:nvPr>
            <p:ph type="pic" sz="quarter" idx="25"/>
          </p:nvPr>
        </p:nvSpPr>
        <p:spPr>
          <a:xfrm>
            <a:off x="4703162" y="9083563"/>
            <a:ext cx="4818240" cy="2710260"/>
          </a:xfrm>
          <a:prstGeom prst="rect">
            <a:avLst/>
          </a:prstGeom>
        </p:spPr>
        <p:txBody>
          <a:bodyPr lIns="91439" tIns="45719" rIns="91439" bIns="45719">
            <a:noAutofit/>
          </a:bodyPr>
          <a:lstStyle/>
          <a:p>
            <a:endParaRPr/>
          </a:p>
        </p:txBody>
      </p:sp>
      <p:sp>
        <p:nvSpPr>
          <p:cNvPr id="1358" name="Insert Picture Here 2018 Darker.png"/>
          <p:cNvSpPr>
            <a:spLocks noGrp="1"/>
          </p:cNvSpPr>
          <p:nvPr>
            <p:ph type="pic" sz="half" idx="26"/>
          </p:nvPr>
        </p:nvSpPr>
        <p:spPr>
          <a:xfrm>
            <a:off x="-1029164" y="1914921"/>
            <a:ext cx="11203518" cy="6301979"/>
          </a:xfrm>
          <a:prstGeom prst="rect">
            <a:avLst/>
          </a:prstGeom>
        </p:spPr>
        <p:txBody>
          <a:bodyPr lIns="91439" tIns="45719" rIns="91439" bIns="45719">
            <a:noAutofit/>
          </a:bodyPr>
          <a:lstStyle/>
          <a:p>
            <a:endParaRPr/>
          </a:p>
        </p:txBody>
      </p:sp>
      <p:sp>
        <p:nvSpPr>
          <p:cNvPr id="1359" name="Insert Picture Here 2018.png"/>
          <p:cNvSpPr>
            <a:spLocks noGrp="1"/>
          </p:cNvSpPr>
          <p:nvPr>
            <p:ph type="pic" sz="quarter" idx="27"/>
          </p:nvPr>
        </p:nvSpPr>
        <p:spPr>
          <a:xfrm>
            <a:off x="-376525" y="9083675"/>
            <a:ext cx="4818240" cy="2710260"/>
          </a:xfrm>
          <a:prstGeom prst="rect">
            <a:avLst/>
          </a:prstGeom>
        </p:spPr>
        <p:txBody>
          <a:bodyPr lIns="91439" tIns="45719" rIns="91439" bIns="45719">
            <a:noAutofit/>
          </a:bodyPr>
          <a:lstStyle/>
          <a:p>
            <a:endParaRPr/>
          </a:p>
        </p:txBody>
      </p:sp>
      <p:sp>
        <p:nvSpPr>
          <p:cNvPr id="1360" name="Insert Picture Here 2018.png"/>
          <p:cNvSpPr>
            <a:spLocks noGrp="1"/>
          </p:cNvSpPr>
          <p:nvPr>
            <p:ph type="pic" sz="quarter" idx="28"/>
          </p:nvPr>
        </p:nvSpPr>
        <p:spPr>
          <a:xfrm>
            <a:off x="19942086" y="1914921"/>
            <a:ext cx="4818240" cy="2710261"/>
          </a:xfrm>
          <a:prstGeom prst="rect">
            <a:avLst/>
          </a:prstGeom>
        </p:spPr>
        <p:txBody>
          <a:bodyPr lIns="91439" tIns="45719" rIns="91439" bIns="45719">
            <a:noAutofit/>
          </a:bodyPr>
          <a:lstStyle/>
          <a:p>
            <a:endParaRPr/>
          </a:p>
        </p:txBody>
      </p:sp>
      <p:sp>
        <p:nvSpPr>
          <p:cNvPr id="1361" name="Insert Picture Here 2018.png"/>
          <p:cNvSpPr>
            <a:spLocks noGrp="1"/>
          </p:cNvSpPr>
          <p:nvPr>
            <p:ph type="pic" sz="half" idx="29"/>
          </p:nvPr>
        </p:nvSpPr>
        <p:spPr>
          <a:xfrm>
            <a:off x="14209647" y="5499100"/>
            <a:ext cx="11203518" cy="6301979"/>
          </a:xfrm>
          <a:prstGeom prst="rect">
            <a:avLst/>
          </a:prstGeom>
        </p:spPr>
        <p:txBody>
          <a:bodyPr lIns="91439" tIns="45719" rIns="91439" bIns="45719">
            <a:noAutofit/>
          </a:bodyPr>
          <a:lstStyle/>
          <a:p>
            <a:endParaRP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8710468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1369" name="Rectangle"/>
          <p:cNvSpPr>
            <a:spLocks noGrp="1"/>
          </p:cNvSpPr>
          <p:nvPr>
            <p:ph type="body" idx="21"/>
          </p:nvPr>
        </p:nvSpPr>
        <p:spPr>
          <a:xfrm>
            <a:off x="0" y="7836921"/>
            <a:ext cx="24384001" cy="587908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70" name="Insert Picture Here 2018 Darker.png"/>
          <p:cNvSpPr>
            <a:spLocks noGrp="1"/>
          </p:cNvSpPr>
          <p:nvPr>
            <p:ph type="pic" sz="quarter" idx="22"/>
          </p:nvPr>
        </p:nvSpPr>
        <p:spPr>
          <a:xfrm>
            <a:off x="2741099" y="6815305"/>
            <a:ext cx="3632412" cy="2043232"/>
          </a:xfrm>
          <a:prstGeom prst="rect">
            <a:avLst/>
          </a:prstGeom>
        </p:spPr>
        <p:txBody>
          <a:bodyPr lIns="91439" tIns="45719" rIns="91439" bIns="45719">
            <a:noAutofit/>
          </a:bodyPr>
          <a:lstStyle/>
          <a:p>
            <a:endParaRPr/>
          </a:p>
        </p:txBody>
      </p:sp>
      <p:sp>
        <p:nvSpPr>
          <p:cNvPr id="1371" name="Insert Picture Here 2018.png"/>
          <p:cNvSpPr>
            <a:spLocks noGrp="1"/>
          </p:cNvSpPr>
          <p:nvPr>
            <p:ph type="pic" sz="quarter" idx="23"/>
          </p:nvPr>
        </p:nvSpPr>
        <p:spPr>
          <a:xfrm>
            <a:off x="6558446" y="6815305"/>
            <a:ext cx="3632412" cy="2043232"/>
          </a:xfrm>
          <a:prstGeom prst="rect">
            <a:avLst/>
          </a:prstGeom>
        </p:spPr>
        <p:txBody>
          <a:bodyPr lIns="91439" tIns="45719" rIns="91439" bIns="45719">
            <a:noAutofit/>
          </a:bodyPr>
          <a:lstStyle/>
          <a:p>
            <a:endParaRPr/>
          </a:p>
        </p:txBody>
      </p:sp>
      <p:sp>
        <p:nvSpPr>
          <p:cNvPr id="1372" name="Insert Picture Here 2018 Darker.png"/>
          <p:cNvSpPr>
            <a:spLocks noGrp="1"/>
          </p:cNvSpPr>
          <p:nvPr>
            <p:ph type="pic" sz="quarter" idx="24"/>
          </p:nvPr>
        </p:nvSpPr>
        <p:spPr>
          <a:xfrm>
            <a:off x="10375793" y="6815304"/>
            <a:ext cx="3632412" cy="2043233"/>
          </a:xfrm>
          <a:prstGeom prst="rect">
            <a:avLst/>
          </a:prstGeom>
        </p:spPr>
        <p:txBody>
          <a:bodyPr lIns="91439" tIns="45719" rIns="91439" bIns="45719">
            <a:noAutofit/>
          </a:bodyPr>
          <a:lstStyle/>
          <a:p>
            <a:endParaRPr/>
          </a:p>
        </p:txBody>
      </p:sp>
      <p:sp>
        <p:nvSpPr>
          <p:cNvPr id="1373" name="Insert Picture Here 2018.png"/>
          <p:cNvSpPr>
            <a:spLocks noGrp="1"/>
          </p:cNvSpPr>
          <p:nvPr>
            <p:ph type="pic" sz="quarter" idx="25"/>
          </p:nvPr>
        </p:nvSpPr>
        <p:spPr>
          <a:xfrm>
            <a:off x="14193141" y="6815305"/>
            <a:ext cx="3632412" cy="2043232"/>
          </a:xfrm>
          <a:prstGeom prst="rect">
            <a:avLst/>
          </a:prstGeom>
        </p:spPr>
        <p:txBody>
          <a:bodyPr lIns="91439" tIns="45719" rIns="91439" bIns="45719">
            <a:noAutofit/>
          </a:bodyPr>
          <a:lstStyle/>
          <a:p>
            <a:endParaRPr/>
          </a:p>
        </p:txBody>
      </p:sp>
      <p:sp>
        <p:nvSpPr>
          <p:cNvPr id="1374" name="Insert Picture Here 2018.png"/>
          <p:cNvSpPr>
            <a:spLocks noGrp="1"/>
          </p:cNvSpPr>
          <p:nvPr>
            <p:ph type="pic" sz="quarter" idx="26"/>
          </p:nvPr>
        </p:nvSpPr>
        <p:spPr>
          <a:xfrm>
            <a:off x="2741099" y="9532846"/>
            <a:ext cx="3632412" cy="2043232"/>
          </a:xfrm>
          <a:prstGeom prst="rect">
            <a:avLst/>
          </a:prstGeom>
        </p:spPr>
        <p:txBody>
          <a:bodyPr lIns="91439" tIns="45719" rIns="91439" bIns="45719">
            <a:noAutofit/>
          </a:bodyPr>
          <a:lstStyle/>
          <a:p>
            <a:endParaRPr/>
          </a:p>
        </p:txBody>
      </p:sp>
      <p:sp>
        <p:nvSpPr>
          <p:cNvPr id="1375" name="Insert Picture Here 2018 Darker.png"/>
          <p:cNvSpPr>
            <a:spLocks noGrp="1"/>
          </p:cNvSpPr>
          <p:nvPr>
            <p:ph type="pic" sz="quarter" idx="27"/>
          </p:nvPr>
        </p:nvSpPr>
        <p:spPr>
          <a:xfrm>
            <a:off x="6558446" y="9532846"/>
            <a:ext cx="3632412" cy="2043232"/>
          </a:xfrm>
          <a:prstGeom prst="rect">
            <a:avLst/>
          </a:prstGeom>
        </p:spPr>
        <p:txBody>
          <a:bodyPr lIns="91439" tIns="45719" rIns="91439" bIns="45719">
            <a:noAutofit/>
          </a:bodyPr>
          <a:lstStyle/>
          <a:p>
            <a:endParaRPr/>
          </a:p>
        </p:txBody>
      </p:sp>
      <p:sp>
        <p:nvSpPr>
          <p:cNvPr id="1376" name="Insert Picture Here 2018.png"/>
          <p:cNvSpPr>
            <a:spLocks noGrp="1"/>
          </p:cNvSpPr>
          <p:nvPr>
            <p:ph type="pic" sz="quarter" idx="28"/>
          </p:nvPr>
        </p:nvSpPr>
        <p:spPr>
          <a:xfrm>
            <a:off x="10375793" y="9532846"/>
            <a:ext cx="3632412" cy="2043232"/>
          </a:xfrm>
          <a:prstGeom prst="rect">
            <a:avLst/>
          </a:prstGeom>
        </p:spPr>
        <p:txBody>
          <a:bodyPr lIns="91439" tIns="45719" rIns="91439" bIns="45719">
            <a:noAutofit/>
          </a:bodyPr>
          <a:lstStyle/>
          <a:p>
            <a:endParaRPr/>
          </a:p>
        </p:txBody>
      </p:sp>
      <p:sp>
        <p:nvSpPr>
          <p:cNvPr id="1377" name="Insert Picture Here 2018 Darker.png"/>
          <p:cNvSpPr>
            <a:spLocks noGrp="1"/>
          </p:cNvSpPr>
          <p:nvPr>
            <p:ph type="pic" sz="quarter" idx="29"/>
          </p:nvPr>
        </p:nvSpPr>
        <p:spPr>
          <a:xfrm>
            <a:off x="14193141" y="9532846"/>
            <a:ext cx="3632412" cy="2043232"/>
          </a:xfrm>
          <a:prstGeom prst="rect">
            <a:avLst/>
          </a:prstGeom>
        </p:spPr>
        <p:txBody>
          <a:bodyPr lIns="91439" tIns="45719" rIns="91439" bIns="45719">
            <a:noAutofit/>
          </a:bodyPr>
          <a:lstStyle/>
          <a:p>
            <a:endParaRPr/>
          </a:p>
        </p:txBody>
      </p:sp>
      <p:sp>
        <p:nvSpPr>
          <p:cNvPr id="1378" name="Insert Picture Here 2018 Darker.png"/>
          <p:cNvSpPr>
            <a:spLocks noGrp="1"/>
          </p:cNvSpPr>
          <p:nvPr>
            <p:ph type="pic" sz="quarter" idx="30"/>
          </p:nvPr>
        </p:nvSpPr>
        <p:spPr>
          <a:xfrm>
            <a:off x="18010489" y="6815305"/>
            <a:ext cx="3632412" cy="2043232"/>
          </a:xfrm>
          <a:prstGeom prst="rect">
            <a:avLst/>
          </a:prstGeom>
        </p:spPr>
        <p:txBody>
          <a:bodyPr lIns="91439" tIns="45719" rIns="91439" bIns="45719">
            <a:noAutofit/>
          </a:bodyPr>
          <a:lstStyle/>
          <a:p>
            <a:endParaRPr/>
          </a:p>
        </p:txBody>
      </p:sp>
      <p:sp>
        <p:nvSpPr>
          <p:cNvPr id="1379" name="Insert Picture Here 2018.png"/>
          <p:cNvSpPr>
            <a:spLocks noGrp="1"/>
          </p:cNvSpPr>
          <p:nvPr>
            <p:ph type="pic" sz="quarter" idx="31"/>
          </p:nvPr>
        </p:nvSpPr>
        <p:spPr>
          <a:xfrm>
            <a:off x="18010489" y="9532846"/>
            <a:ext cx="3632412" cy="2043232"/>
          </a:xfrm>
          <a:prstGeom prst="rect">
            <a:avLst/>
          </a:prstGeom>
        </p:spPr>
        <p:txBody>
          <a:bodyPr lIns="91439" tIns="45719" rIns="91439" bIns="45719">
            <a:noAutofit/>
          </a:bodyPr>
          <a:lstStyle/>
          <a:p>
            <a:endParaRPr/>
          </a:p>
        </p:txBody>
      </p:sp>
      <p:sp>
        <p:nvSpPr>
          <p:cNvPr id="138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171468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6_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3303785" y="3429000"/>
            <a:ext cx="12192001" cy="6858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Master">
    <p:spTree>
      <p:nvGrpSpPr>
        <p:cNvPr id="1" name=""/>
        <p:cNvGrpSpPr/>
        <p:nvPr/>
      </p:nvGrpSpPr>
      <p:grpSpPr>
        <a:xfrm>
          <a:off x="0" y="0"/>
          <a:ext cx="0" cy="0"/>
          <a:chOff x="0" y="0"/>
          <a:chExt cx="0" cy="0"/>
        </a:xfrm>
      </p:grpSpPr>
      <p:sp>
        <p:nvSpPr>
          <p:cNvPr id="1387"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388"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89" name="Shape"/>
          <p:cNvSpPr>
            <a:spLocks noGrp="1"/>
          </p:cNvSpPr>
          <p:nvPr>
            <p:ph type="body" sz="quarter" idx="23"/>
          </p:nvPr>
        </p:nvSpPr>
        <p:spPr>
          <a:xfrm>
            <a:off x="1270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0" name="Shape"/>
          <p:cNvSpPr>
            <a:spLocks noGrp="1"/>
          </p:cNvSpPr>
          <p:nvPr>
            <p:ph type="body" sz="quarter" idx="24"/>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1"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2"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1298478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_Master">
    <p:spTree>
      <p:nvGrpSpPr>
        <p:cNvPr id="1" name=""/>
        <p:cNvGrpSpPr/>
        <p:nvPr/>
      </p:nvGrpSpPr>
      <p:grpSpPr>
        <a:xfrm>
          <a:off x="0" y="0"/>
          <a:ext cx="0" cy="0"/>
          <a:chOff x="0" y="0"/>
          <a:chExt cx="0" cy="0"/>
        </a:xfrm>
      </p:grpSpPr>
      <p:sp>
        <p:nvSpPr>
          <p:cNvPr id="1400"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01"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2" name="Shape"/>
          <p:cNvSpPr>
            <a:spLocks noGrp="1"/>
          </p:cNvSpPr>
          <p:nvPr>
            <p:ph type="body" sz="quarter" idx="23"/>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3"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4"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5"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8892730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Master">
    <p:spTree>
      <p:nvGrpSpPr>
        <p:cNvPr id="1" name=""/>
        <p:cNvGrpSpPr/>
        <p:nvPr/>
      </p:nvGrpSpPr>
      <p:grpSpPr>
        <a:xfrm>
          <a:off x="0" y="0"/>
          <a:ext cx="0" cy="0"/>
          <a:chOff x="0" y="0"/>
          <a:chExt cx="0" cy="0"/>
        </a:xfrm>
      </p:grpSpPr>
      <p:sp>
        <p:nvSpPr>
          <p:cNvPr id="1413"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14"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5" name="Shape"/>
          <p:cNvSpPr>
            <a:spLocks noGrp="1"/>
          </p:cNvSpPr>
          <p:nvPr>
            <p:ph type="body" sz="quarter" idx="23"/>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6"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7"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8"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5311350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26"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27"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8" name="Shape"/>
          <p:cNvSpPr>
            <a:spLocks noGrp="1"/>
          </p:cNvSpPr>
          <p:nvPr>
            <p:ph type="body" sz="quarter" idx="23"/>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9"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0"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1" name="Shape"/>
          <p:cNvSpPr>
            <a:spLocks noGrp="1"/>
          </p:cNvSpPr>
          <p:nvPr>
            <p:ph type="body" sz="quarter" idx="26"/>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5317481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EDCEB8-4005-4A44-9A80-0FD3E4DD01A6}"/>
              </a:ext>
            </a:extLst>
          </p:cNvPr>
          <p:cNvSpPr>
            <a:spLocks noGrp="1"/>
          </p:cNvSpPr>
          <p:nvPr>
            <p:ph type="pic" sz="quarter" idx="10"/>
          </p:nvPr>
        </p:nvSpPr>
        <p:spPr>
          <a:xfrm>
            <a:off x="764541"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7" name="Picture Placeholder 2">
            <a:extLst>
              <a:ext uri="{FF2B5EF4-FFF2-40B4-BE49-F238E27FC236}">
                <a16:creationId xmlns:a16="http://schemas.microsoft.com/office/drawing/2014/main" id="{A0B78733-C83C-4F45-8E52-1B0CA64C03D9}"/>
              </a:ext>
            </a:extLst>
          </p:cNvPr>
          <p:cNvSpPr>
            <a:spLocks noGrp="1"/>
          </p:cNvSpPr>
          <p:nvPr>
            <p:ph type="pic" sz="quarter" idx="11"/>
          </p:nvPr>
        </p:nvSpPr>
        <p:spPr>
          <a:xfrm>
            <a:off x="2875243"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8" name="Picture Placeholder 2">
            <a:extLst>
              <a:ext uri="{FF2B5EF4-FFF2-40B4-BE49-F238E27FC236}">
                <a16:creationId xmlns:a16="http://schemas.microsoft.com/office/drawing/2014/main" id="{4BC8BF96-647F-064C-B617-5351D64DA60F}"/>
              </a:ext>
            </a:extLst>
          </p:cNvPr>
          <p:cNvSpPr>
            <a:spLocks noGrp="1"/>
          </p:cNvSpPr>
          <p:nvPr>
            <p:ph type="pic" sz="quarter" idx="12"/>
          </p:nvPr>
        </p:nvSpPr>
        <p:spPr>
          <a:xfrm>
            <a:off x="4985945"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9" name="Picture Placeholder 2">
            <a:extLst>
              <a:ext uri="{FF2B5EF4-FFF2-40B4-BE49-F238E27FC236}">
                <a16:creationId xmlns:a16="http://schemas.microsoft.com/office/drawing/2014/main" id="{A6629B9A-D494-964B-987B-69D6316FD9CA}"/>
              </a:ext>
            </a:extLst>
          </p:cNvPr>
          <p:cNvSpPr>
            <a:spLocks noGrp="1"/>
          </p:cNvSpPr>
          <p:nvPr>
            <p:ph type="pic" sz="quarter" idx="13"/>
          </p:nvPr>
        </p:nvSpPr>
        <p:spPr>
          <a:xfrm>
            <a:off x="7096647"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0" name="Picture Placeholder 2">
            <a:extLst>
              <a:ext uri="{FF2B5EF4-FFF2-40B4-BE49-F238E27FC236}">
                <a16:creationId xmlns:a16="http://schemas.microsoft.com/office/drawing/2014/main" id="{4CA44942-D7BE-534A-B524-D3FDD5838D83}"/>
              </a:ext>
            </a:extLst>
          </p:cNvPr>
          <p:cNvSpPr>
            <a:spLocks noGrp="1"/>
          </p:cNvSpPr>
          <p:nvPr>
            <p:ph type="pic" sz="quarter" idx="14"/>
          </p:nvPr>
        </p:nvSpPr>
        <p:spPr>
          <a:xfrm>
            <a:off x="9207349"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1" name="Picture Placeholder 2">
            <a:extLst>
              <a:ext uri="{FF2B5EF4-FFF2-40B4-BE49-F238E27FC236}">
                <a16:creationId xmlns:a16="http://schemas.microsoft.com/office/drawing/2014/main" id="{44E5F805-5052-484B-BC1A-3BCDD4595912}"/>
              </a:ext>
            </a:extLst>
          </p:cNvPr>
          <p:cNvSpPr>
            <a:spLocks noGrp="1"/>
          </p:cNvSpPr>
          <p:nvPr>
            <p:ph type="pic" sz="quarter" idx="15"/>
          </p:nvPr>
        </p:nvSpPr>
        <p:spPr>
          <a:xfrm>
            <a:off x="11318051"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2" name="Picture Placeholder 2">
            <a:extLst>
              <a:ext uri="{FF2B5EF4-FFF2-40B4-BE49-F238E27FC236}">
                <a16:creationId xmlns:a16="http://schemas.microsoft.com/office/drawing/2014/main" id="{47471B14-B534-AD4F-A2C0-BAA777C6ED4B}"/>
              </a:ext>
            </a:extLst>
          </p:cNvPr>
          <p:cNvSpPr>
            <a:spLocks noGrp="1"/>
          </p:cNvSpPr>
          <p:nvPr>
            <p:ph type="pic" sz="quarter" idx="16"/>
          </p:nvPr>
        </p:nvSpPr>
        <p:spPr>
          <a:xfrm>
            <a:off x="13428753"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3" name="Picture Placeholder 2">
            <a:extLst>
              <a:ext uri="{FF2B5EF4-FFF2-40B4-BE49-F238E27FC236}">
                <a16:creationId xmlns:a16="http://schemas.microsoft.com/office/drawing/2014/main" id="{D6279E48-EA1B-F342-B848-86E689DB6C25}"/>
              </a:ext>
            </a:extLst>
          </p:cNvPr>
          <p:cNvSpPr>
            <a:spLocks noGrp="1"/>
          </p:cNvSpPr>
          <p:nvPr>
            <p:ph type="pic" sz="quarter" idx="17"/>
          </p:nvPr>
        </p:nvSpPr>
        <p:spPr>
          <a:xfrm>
            <a:off x="15539455"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4" name="Picture Placeholder 2">
            <a:extLst>
              <a:ext uri="{FF2B5EF4-FFF2-40B4-BE49-F238E27FC236}">
                <a16:creationId xmlns:a16="http://schemas.microsoft.com/office/drawing/2014/main" id="{2801DD6C-AE5B-914E-854A-0BB096966BE3}"/>
              </a:ext>
            </a:extLst>
          </p:cNvPr>
          <p:cNvSpPr>
            <a:spLocks noGrp="1"/>
          </p:cNvSpPr>
          <p:nvPr>
            <p:ph type="pic" sz="quarter" idx="18"/>
          </p:nvPr>
        </p:nvSpPr>
        <p:spPr>
          <a:xfrm>
            <a:off x="17650157"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5" name="Picture Placeholder 2">
            <a:extLst>
              <a:ext uri="{FF2B5EF4-FFF2-40B4-BE49-F238E27FC236}">
                <a16:creationId xmlns:a16="http://schemas.microsoft.com/office/drawing/2014/main" id="{CF0EAB9E-CFC9-B54A-99A2-D027872EF7C4}"/>
              </a:ext>
            </a:extLst>
          </p:cNvPr>
          <p:cNvSpPr>
            <a:spLocks noGrp="1"/>
          </p:cNvSpPr>
          <p:nvPr>
            <p:ph type="pic" sz="quarter" idx="19"/>
          </p:nvPr>
        </p:nvSpPr>
        <p:spPr>
          <a:xfrm>
            <a:off x="19760859"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6" name="Picture Placeholder 2">
            <a:extLst>
              <a:ext uri="{FF2B5EF4-FFF2-40B4-BE49-F238E27FC236}">
                <a16:creationId xmlns:a16="http://schemas.microsoft.com/office/drawing/2014/main" id="{BB8F4AF2-0DA2-9147-BBCA-1E9AD5875C2C}"/>
              </a:ext>
            </a:extLst>
          </p:cNvPr>
          <p:cNvSpPr>
            <a:spLocks noGrp="1"/>
          </p:cNvSpPr>
          <p:nvPr>
            <p:ph type="pic" sz="quarter" idx="20"/>
          </p:nvPr>
        </p:nvSpPr>
        <p:spPr>
          <a:xfrm>
            <a:off x="21871555"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7" name="Picture Placeholder 2">
            <a:extLst>
              <a:ext uri="{FF2B5EF4-FFF2-40B4-BE49-F238E27FC236}">
                <a16:creationId xmlns:a16="http://schemas.microsoft.com/office/drawing/2014/main" id="{12BF5382-BD0B-9C41-8854-3DC9D32DBC74}"/>
              </a:ext>
            </a:extLst>
          </p:cNvPr>
          <p:cNvSpPr>
            <a:spLocks noGrp="1"/>
          </p:cNvSpPr>
          <p:nvPr>
            <p:ph type="pic" sz="quarter" idx="21"/>
          </p:nvPr>
        </p:nvSpPr>
        <p:spPr>
          <a:xfrm>
            <a:off x="764541"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8" name="Picture Placeholder 2">
            <a:extLst>
              <a:ext uri="{FF2B5EF4-FFF2-40B4-BE49-F238E27FC236}">
                <a16:creationId xmlns:a16="http://schemas.microsoft.com/office/drawing/2014/main" id="{6879D850-B86F-B44C-A97B-93A715D66712}"/>
              </a:ext>
            </a:extLst>
          </p:cNvPr>
          <p:cNvSpPr>
            <a:spLocks noGrp="1"/>
          </p:cNvSpPr>
          <p:nvPr>
            <p:ph type="pic" sz="quarter" idx="22"/>
          </p:nvPr>
        </p:nvSpPr>
        <p:spPr>
          <a:xfrm>
            <a:off x="2875243"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9" name="Picture Placeholder 2">
            <a:extLst>
              <a:ext uri="{FF2B5EF4-FFF2-40B4-BE49-F238E27FC236}">
                <a16:creationId xmlns:a16="http://schemas.microsoft.com/office/drawing/2014/main" id="{587ACA6D-D899-4F48-86CF-BA1E6447B085}"/>
              </a:ext>
            </a:extLst>
          </p:cNvPr>
          <p:cNvSpPr>
            <a:spLocks noGrp="1"/>
          </p:cNvSpPr>
          <p:nvPr>
            <p:ph type="pic" sz="quarter" idx="23"/>
          </p:nvPr>
        </p:nvSpPr>
        <p:spPr>
          <a:xfrm>
            <a:off x="4985945"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0" name="Picture Placeholder 2">
            <a:extLst>
              <a:ext uri="{FF2B5EF4-FFF2-40B4-BE49-F238E27FC236}">
                <a16:creationId xmlns:a16="http://schemas.microsoft.com/office/drawing/2014/main" id="{574D5F57-487F-E548-9093-FB738B7F433E}"/>
              </a:ext>
            </a:extLst>
          </p:cNvPr>
          <p:cNvSpPr>
            <a:spLocks noGrp="1"/>
          </p:cNvSpPr>
          <p:nvPr>
            <p:ph type="pic" sz="quarter" idx="24"/>
          </p:nvPr>
        </p:nvSpPr>
        <p:spPr>
          <a:xfrm>
            <a:off x="7096647"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1" name="Picture Placeholder 2">
            <a:extLst>
              <a:ext uri="{FF2B5EF4-FFF2-40B4-BE49-F238E27FC236}">
                <a16:creationId xmlns:a16="http://schemas.microsoft.com/office/drawing/2014/main" id="{777D712C-E5BA-7641-AD15-0CF8037953C1}"/>
              </a:ext>
            </a:extLst>
          </p:cNvPr>
          <p:cNvSpPr>
            <a:spLocks noGrp="1"/>
          </p:cNvSpPr>
          <p:nvPr>
            <p:ph type="pic" sz="quarter" idx="25"/>
          </p:nvPr>
        </p:nvSpPr>
        <p:spPr>
          <a:xfrm>
            <a:off x="9207349"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2" name="Picture Placeholder 2">
            <a:extLst>
              <a:ext uri="{FF2B5EF4-FFF2-40B4-BE49-F238E27FC236}">
                <a16:creationId xmlns:a16="http://schemas.microsoft.com/office/drawing/2014/main" id="{1BBC0C27-C092-584F-A8F5-32A1C7D2A0C2}"/>
              </a:ext>
            </a:extLst>
          </p:cNvPr>
          <p:cNvSpPr>
            <a:spLocks noGrp="1"/>
          </p:cNvSpPr>
          <p:nvPr>
            <p:ph type="pic" sz="quarter" idx="26"/>
          </p:nvPr>
        </p:nvSpPr>
        <p:spPr>
          <a:xfrm>
            <a:off x="11318051"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3" name="Picture Placeholder 2">
            <a:extLst>
              <a:ext uri="{FF2B5EF4-FFF2-40B4-BE49-F238E27FC236}">
                <a16:creationId xmlns:a16="http://schemas.microsoft.com/office/drawing/2014/main" id="{A81C9E1F-166B-F24F-A229-358BE87948C2}"/>
              </a:ext>
            </a:extLst>
          </p:cNvPr>
          <p:cNvSpPr>
            <a:spLocks noGrp="1"/>
          </p:cNvSpPr>
          <p:nvPr>
            <p:ph type="pic" sz="quarter" idx="27"/>
          </p:nvPr>
        </p:nvSpPr>
        <p:spPr>
          <a:xfrm>
            <a:off x="13428753"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4" name="Picture Placeholder 2">
            <a:extLst>
              <a:ext uri="{FF2B5EF4-FFF2-40B4-BE49-F238E27FC236}">
                <a16:creationId xmlns:a16="http://schemas.microsoft.com/office/drawing/2014/main" id="{B85F899B-30F3-F84F-AA23-863D0AD03534}"/>
              </a:ext>
            </a:extLst>
          </p:cNvPr>
          <p:cNvSpPr>
            <a:spLocks noGrp="1"/>
          </p:cNvSpPr>
          <p:nvPr>
            <p:ph type="pic" sz="quarter" idx="28"/>
          </p:nvPr>
        </p:nvSpPr>
        <p:spPr>
          <a:xfrm>
            <a:off x="15539455"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5" name="Picture Placeholder 2">
            <a:extLst>
              <a:ext uri="{FF2B5EF4-FFF2-40B4-BE49-F238E27FC236}">
                <a16:creationId xmlns:a16="http://schemas.microsoft.com/office/drawing/2014/main" id="{D60A1D4F-2325-6841-A077-51F49C2E0662}"/>
              </a:ext>
            </a:extLst>
          </p:cNvPr>
          <p:cNvSpPr>
            <a:spLocks noGrp="1"/>
          </p:cNvSpPr>
          <p:nvPr>
            <p:ph type="pic" sz="quarter" idx="29"/>
          </p:nvPr>
        </p:nvSpPr>
        <p:spPr>
          <a:xfrm>
            <a:off x="17650157"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6" name="Picture Placeholder 2">
            <a:extLst>
              <a:ext uri="{FF2B5EF4-FFF2-40B4-BE49-F238E27FC236}">
                <a16:creationId xmlns:a16="http://schemas.microsoft.com/office/drawing/2014/main" id="{8FD278A0-3460-1A40-ADCE-FCE1759FA9AF}"/>
              </a:ext>
            </a:extLst>
          </p:cNvPr>
          <p:cNvSpPr>
            <a:spLocks noGrp="1"/>
          </p:cNvSpPr>
          <p:nvPr>
            <p:ph type="pic" sz="quarter" idx="30"/>
          </p:nvPr>
        </p:nvSpPr>
        <p:spPr>
          <a:xfrm>
            <a:off x="19760859"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7" name="Picture Placeholder 2">
            <a:extLst>
              <a:ext uri="{FF2B5EF4-FFF2-40B4-BE49-F238E27FC236}">
                <a16:creationId xmlns:a16="http://schemas.microsoft.com/office/drawing/2014/main" id="{B2522337-52F8-414C-985A-157FEF00287B}"/>
              </a:ext>
            </a:extLst>
          </p:cNvPr>
          <p:cNvSpPr>
            <a:spLocks noGrp="1"/>
          </p:cNvSpPr>
          <p:nvPr>
            <p:ph type="pic" sz="quarter" idx="31"/>
          </p:nvPr>
        </p:nvSpPr>
        <p:spPr>
          <a:xfrm>
            <a:off x="21871555"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8" name="Picture Placeholder 2">
            <a:extLst>
              <a:ext uri="{FF2B5EF4-FFF2-40B4-BE49-F238E27FC236}">
                <a16:creationId xmlns:a16="http://schemas.microsoft.com/office/drawing/2014/main" id="{E6DF03C5-7E58-3A42-849F-64B439B53CF4}"/>
              </a:ext>
            </a:extLst>
          </p:cNvPr>
          <p:cNvSpPr>
            <a:spLocks noGrp="1"/>
          </p:cNvSpPr>
          <p:nvPr>
            <p:ph type="pic" sz="quarter" idx="32"/>
          </p:nvPr>
        </p:nvSpPr>
        <p:spPr>
          <a:xfrm>
            <a:off x="764541"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9" name="Picture Placeholder 2">
            <a:extLst>
              <a:ext uri="{FF2B5EF4-FFF2-40B4-BE49-F238E27FC236}">
                <a16:creationId xmlns:a16="http://schemas.microsoft.com/office/drawing/2014/main" id="{4B14FE47-E635-7140-BDF0-2FD4E9C18642}"/>
              </a:ext>
            </a:extLst>
          </p:cNvPr>
          <p:cNvSpPr>
            <a:spLocks noGrp="1"/>
          </p:cNvSpPr>
          <p:nvPr>
            <p:ph type="pic" sz="quarter" idx="33"/>
          </p:nvPr>
        </p:nvSpPr>
        <p:spPr>
          <a:xfrm>
            <a:off x="2875243"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0" name="Picture Placeholder 2">
            <a:extLst>
              <a:ext uri="{FF2B5EF4-FFF2-40B4-BE49-F238E27FC236}">
                <a16:creationId xmlns:a16="http://schemas.microsoft.com/office/drawing/2014/main" id="{0616BC0F-818C-5D47-9922-BFCAA566D9E6}"/>
              </a:ext>
            </a:extLst>
          </p:cNvPr>
          <p:cNvSpPr>
            <a:spLocks noGrp="1"/>
          </p:cNvSpPr>
          <p:nvPr>
            <p:ph type="pic" sz="quarter" idx="34"/>
          </p:nvPr>
        </p:nvSpPr>
        <p:spPr>
          <a:xfrm>
            <a:off x="4985945"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1" name="Picture Placeholder 2">
            <a:extLst>
              <a:ext uri="{FF2B5EF4-FFF2-40B4-BE49-F238E27FC236}">
                <a16:creationId xmlns:a16="http://schemas.microsoft.com/office/drawing/2014/main" id="{83050383-5EBD-1C41-9A3C-BDEF0A593BDB}"/>
              </a:ext>
            </a:extLst>
          </p:cNvPr>
          <p:cNvSpPr>
            <a:spLocks noGrp="1"/>
          </p:cNvSpPr>
          <p:nvPr>
            <p:ph type="pic" sz="quarter" idx="35"/>
          </p:nvPr>
        </p:nvSpPr>
        <p:spPr>
          <a:xfrm>
            <a:off x="7096647"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2" name="Picture Placeholder 2">
            <a:extLst>
              <a:ext uri="{FF2B5EF4-FFF2-40B4-BE49-F238E27FC236}">
                <a16:creationId xmlns:a16="http://schemas.microsoft.com/office/drawing/2014/main" id="{48F04688-69EE-DE4C-AA4A-9C778E9939AE}"/>
              </a:ext>
            </a:extLst>
          </p:cNvPr>
          <p:cNvSpPr>
            <a:spLocks noGrp="1"/>
          </p:cNvSpPr>
          <p:nvPr>
            <p:ph type="pic" sz="quarter" idx="36"/>
          </p:nvPr>
        </p:nvSpPr>
        <p:spPr>
          <a:xfrm>
            <a:off x="9207349"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3" name="Picture Placeholder 2">
            <a:extLst>
              <a:ext uri="{FF2B5EF4-FFF2-40B4-BE49-F238E27FC236}">
                <a16:creationId xmlns:a16="http://schemas.microsoft.com/office/drawing/2014/main" id="{C93C869D-420D-F447-A32C-C04ADA1F236D}"/>
              </a:ext>
            </a:extLst>
          </p:cNvPr>
          <p:cNvSpPr>
            <a:spLocks noGrp="1"/>
          </p:cNvSpPr>
          <p:nvPr>
            <p:ph type="pic" sz="quarter" idx="37"/>
          </p:nvPr>
        </p:nvSpPr>
        <p:spPr>
          <a:xfrm>
            <a:off x="11318051"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4" name="Picture Placeholder 2">
            <a:extLst>
              <a:ext uri="{FF2B5EF4-FFF2-40B4-BE49-F238E27FC236}">
                <a16:creationId xmlns:a16="http://schemas.microsoft.com/office/drawing/2014/main" id="{F9520C36-21C2-3746-A36B-A49B9363E1A3}"/>
              </a:ext>
            </a:extLst>
          </p:cNvPr>
          <p:cNvSpPr>
            <a:spLocks noGrp="1"/>
          </p:cNvSpPr>
          <p:nvPr>
            <p:ph type="pic" sz="quarter" idx="38"/>
          </p:nvPr>
        </p:nvSpPr>
        <p:spPr>
          <a:xfrm>
            <a:off x="13428753"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5" name="Picture Placeholder 2">
            <a:extLst>
              <a:ext uri="{FF2B5EF4-FFF2-40B4-BE49-F238E27FC236}">
                <a16:creationId xmlns:a16="http://schemas.microsoft.com/office/drawing/2014/main" id="{671FE715-455C-D34B-876C-F5D9BCF85713}"/>
              </a:ext>
            </a:extLst>
          </p:cNvPr>
          <p:cNvSpPr>
            <a:spLocks noGrp="1"/>
          </p:cNvSpPr>
          <p:nvPr>
            <p:ph type="pic" sz="quarter" idx="39"/>
          </p:nvPr>
        </p:nvSpPr>
        <p:spPr>
          <a:xfrm>
            <a:off x="15539455"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6" name="Picture Placeholder 2">
            <a:extLst>
              <a:ext uri="{FF2B5EF4-FFF2-40B4-BE49-F238E27FC236}">
                <a16:creationId xmlns:a16="http://schemas.microsoft.com/office/drawing/2014/main" id="{90AF4281-F9C2-4044-AB59-5B9AE82B5F9F}"/>
              </a:ext>
            </a:extLst>
          </p:cNvPr>
          <p:cNvSpPr>
            <a:spLocks noGrp="1"/>
          </p:cNvSpPr>
          <p:nvPr>
            <p:ph type="pic" sz="quarter" idx="40"/>
          </p:nvPr>
        </p:nvSpPr>
        <p:spPr>
          <a:xfrm>
            <a:off x="17650157"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7" name="Picture Placeholder 2">
            <a:extLst>
              <a:ext uri="{FF2B5EF4-FFF2-40B4-BE49-F238E27FC236}">
                <a16:creationId xmlns:a16="http://schemas.microsoft.com/office/drawing/2014/main" id="{2C5B9CFD-D9E3-D04E-8875-DD624D2B0BFC}"/>
              </a:ext>
            </a:extLst>
          </p:cNvPr>
          <p:cNvSpPr>
            <a:spLocks noGrp="1"/>
          </p:cNvSpPr>
          <p:nvPr>
            <p:ph type="pic" sz="quarter" idx="41"/>
          </p:nvPr>
        </p:nvSpPr>
        <p:spPr>
          <a:xfrm>
            <a:off x="19760859"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8" name="Picture Placeholder 2">
            <a:extLst>
              <a:ext uri="{FF2B5EF4-FFF2-40B4-BE49-F238E27FC236}">
                <a16:creationId xmlns:a16="http://schemas.microsoft.com/office/drawing/2014/main" id="{D35F0240-A439-4A43-B74D-35F4F6ED1E81}"/>
              </a:ext>
            </a:extLst>
          </p:cNvPr>
          <p:cNvSpPr>
            <a:spLocks noGrp="1"/>
          </p:cNvSpPr>
          <p:nvPr>
            <p:ph type="pic" sz="quarter" idx="42"/>
          </p:nvPr>
        </p:nvSpPr>
        <p:spPr>
          <a:xfrm>
            <a:off x="21871555"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9" name="Picture Placeholder 2">
            <a:extLst>
              <a:ext uri="{FF2B5EF4-FFF2-40B4-BE49-F238E27FC236}">
                <a16:creationId xmlns:a16="http://schemas.microsoft.com/office/drawing/2014/main" id="{F938838A-7179-8B48-BE6B-AA71CECF46D0}"/>
              </a:ext>
            </a:extLst>
          </p:cNvPr>
          <p:cNvSpPr>
            <a:spLocks noGrp="1"/>
          </p:cNvSpPr>
          <p:nvPr>
            <p:ph type="pic" sz="quarter" idx="43"/>
          </p:nvPr>
        </p:nvSpPr>
        <p:spPr>
          <a:xfrm>
            <a:off x="764541"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0" name="Picture Placeholder 2">
            <a:extLst>
              <a:ext uri="{FF2B5EF4-FFF2-40B4-BE49-F238E27FC236}">
                <a16:creationId xmlns:a16="http://schemas.microsoft.com/office/drawing/2014/main" id="{313C9994-440E-414C-91CD-CEC6797CE368}"/>
              </a:ext>
            </a:extLst>
          </p:cNvPr>
          <p:cNvSpPr>
            <a:spLocks noGrp="1"/>
          </p:cNvSpPr>
          <p:nvPr>
            <p:ph type="pic" sz="quarter" idx="44"/>
          </p:nvPr>
        </p:nvSpPr>
        <p:spPr>
          <a:xfrm>
            <a:off x="2875243"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1" name="Picture Placeholder 2">
            <a:extLst>
              <a:ext uri="{FF2B5EF4-FFF2-40B4-BE49-F238E27FC236}">
                <a16:creationId xmlns:a16="http://schemas.microsoft.com/office/drawing/2014/main" id="{D314859E-250B-C64A-9076-72C53A7288E2}"/>
              </a:ext>
            </a:extLst>
          </p:cNvPr>
          <p:cNvSpPr>
            <a:spLocks noGrp="1"/>
          </p:cNvSpPr>
          <p:nvPr>
            <p:ph type="pic" sz="quarter" idx="45"/>
          </p:nvPr>
        </p:nvSpPr>
        <p:spPr>
          <a:xfrm>
            <a:off x="4985945"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2" name="Picture Placeholder 2">
            <a:extLst>
              <a:ext uri="{FF2B5EF4-FFF2-40B4-BE49-F238E27FC236}">
                <a16:creationId xmlns:a16="http://schemas.microsoft.com/office/drawing/2014/main" id="{6DBADED4-96F8-B243-86B7-730CE15D1D86}"/>
              </a:ext>
            </a:extLst>
          </p:cNvPr>
          <p:cNvSpPr>
            <a:spLocks noGrp="1"/>
          </p:cNvSpPr>
          <p:nvPr>
            <p:ph type="pic" sz="quarter" idx="46"/>
          </p:nvPr>
        </p:nvSpPr>
        <p:spPr>
          <a:xfrm>
            <a:off x="7096647"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3" name="Picture Placeholder 2">
            <a:extLst>
              <a:ext uri="{FF2B5EF4-FFF2-40B4-BE49-F238E27FC236}">
                <a16:creationId xmlns:a16="http://schemas.microsoft.com/office/drawing/2014/main" id="{C9F8885B-E941-CE48-A0D9-498D813D7CEC}"/>
              </a:ext>
            </a:extLst>
          </p:cNvPr>
          <p:cNvSpPr>
            <a:spLocks noGrp="1"/>
          </p:cNvSpPr>
          <p:nvPr>
            <p:ph type="pic" sz="quarter" idx="47"/>
          </p:nvPr>
        </p:nvSpPr>
        <p:spPr>
          <a:xfrm>
            <a:off x="9207349"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4" name="Picture Placeholder 2">
            <a:extLst>
              <a:ext uri="{FF2B5EF4-FFF2-40B4-BE49-F238E27FC236}">
                <a16:creationId xmlns:a16="http://schemas.microsoft.com/office/drawing/2014/main" id="{8A98DB76-5B00-0042-BC74-A2E39C791B8C}"/>
              </a:ext>
            </a:extLst>
          </p:cNvPr>
          <p:cNvSpPr>
            <a:spLocks noGrp="1"/>
          </p:cNvSpPr>
          <p:nvPr>
            <p:ph type="pic" sz="quarter" idx="48"/>
          </p:nvPr>
        </p:nvSpPr>
        <p:spPr>
          <a:xfrm>
            <a:off x="11318051"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5" name="Picture Placeholder 2">
            <a:extLst>
              <a:ext uri="{FF2B5EF4-FFF2-40B4-BE49-F238E27FC236}">
                <a16:creationId xmlns:a16="http://schemas.microsoft.com/office/drawing/2014/main" id="{A128BF1C-A8D6-B740-B1EA-22A290E48485}"/>
              </a:ext>
            </a:extLst>
          </p:cNvPr>
          <p:cNvSpPr>
            <a:spLocks noGrp="1"/>
          </p:cNvSpPr>
          <p:nvPr>
            <p:ph type="pic" sz="quarter" idx="49"/>
          </p:nvPr>
        </p:nvSpPr>
        <p:spPr>
          <a:xfrm>
            <a:off x="13428753"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6" name="Picture Placeholder 2">
            <a:extLst>
              <a:ext uri="{FF2B5EF4-FFF2-40B4-BE49-F238E27FC236}">
                <a16:creationId xmlns:a16="http://schemas.microsoft.com/office/drawing/2014/main" id="{8B2098A6-01B2-7B4E-89BF-CCE9276FBE9F}"/>
              </a:ext>
            </a:extLst>
          </p:cNvPr>
          <p:cNvSpPr>
            <a:spLocks noGrp="1"/>
          </p:cNvSpPr>
          <p:nvPr>
            <p:ph type="pic" sz="quarter" idx="50"/>
          </p:nvPr>
        </p:nvSpPr>
        <p:spPr>
          <a:xfrm>
            <a:off x="15539455"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7" name="Picture Placeholder 2">
            <a:extLst>
              <a:ext uri="{FF2B5EF4-FFF2-40B4-BE49-F238E27FC236}">
                <a16:creationId xmlns:a16="http://schemas.microsoft.com/office/drawing/2014/main" id="{8E336381-3FFB-B840-A905-427DDD58D902}"/>
              </a:ext>
            </a:extLst>
          </p:cNvPr>
          <p:cNvSpPr>
            <a:spLocks noGrp="1"/>
          </p:cNvSpPr>
          <p:nvPr>
            <p:ph type="pic" sz="quarter" idx="51"/>
          </p:nvPr>
        </p:nvSpPr>
        <p:spPr>
          <a:xfrm>
            <a:off x="17650157"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8" name="Picture Placeholder 2">
            <a:extLst>
              <a:ext uri="{FF2B5EF4-FFF2-40B4-BE49-F238E27FC236}">
                <a16:creationId xmlns:a16="http://schemas.microsoft.com/office/drawing/2014/main" id="{885307DC-077A-2A48-BD81-333FC56FFBE3}"/>
              </a:ext>
            </a:extLst>
          </p:cNvPr>
          <p:cNvSpPr>
            <a:spLocks noGrp="1"/>
          </p:cNvSpPr>
          <p:nvPr>
            <p:ph type="pic" sz="quarter" idx="52"/>
          </p:nvPr>
        </p:nvSpPr>
        <p:spPr>
          <a:xfrm>
            <a:off x="19760859"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9" name="Picture Placeholder 2">
            <a:extLst>
              <a:ext uri="{FF2B5EF4-FFF2-40B4-BE49-F238E27FC236}">
                <a16:creationId xmlns:a16="http://schemas.microsoft.com/office/drawing/2014/main" id="{43600944-EBD1-974E-9090-F107E96A5185}"/>
              </a:ext>
            </a:extLst>
          </p:cNvPr>
          <p:cNvSpPr>
            <a:spLocks noGrp="1"/>
          </p:cNvSpPr>
          <p:nvPr>
            <p:ph type="pic" sz="quarter" idx="53"/>
          </p:nvPr>
        </p:nvSpPr>
        <p:spPr>
          <a:xfrm>
            <a:off x="21871555"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0" name="Picture Placeholder 2">
            <a:extLst>
              <a:ext uri="{FF2B5EF4-FFF2-40B4-BE49-F238E27FC236}">
                <a16:creationId xmlns:a16="http://schemas.microsoft.com/office/drawing/2014/main" id="{7E393F86-E4CB-124F-8D87-198DE11D5C09}"/>
              </a:ext>
            </a:extLst>
          </p:cNvPr>
          <p:cNvSpPr>
            <a:spLocks noGrp="1"/>
          </p:cNvSpPr>
          <p:nvPr>
            <p:ph type="pic" sz="quarter" idx="54"/>
          </p:nvPr>
        </p:nvSpPr>
        <p:spPr>
          <a:xfrm>
            <a:off x="764541"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1" name="Picture Placeholder 2">
            <a:extLst>
              <a:ext uri="{FF2B5EF4-FFF2-40B4-BE49-F238E27FC236}">
                <a16:creationId xmlns:a16="http://schemas.microsoft.com/office/drawing/2014/main" id="{20FDE77D-382D-9D43-B015-DCB6D65BB3C8}"/>
              </a:ext>
            </a:extLst>
          </p:cNvPr>
          <p:cNvSpPr>
            <a:spLocks noGrp="1"/>
          </p:cNvSpPr>
          <p:nvPr>
            <p:ph type="pic" sz="quarter" idx="55"/>
          </p:nvPr>
        </p:nvSpPr>
        <p:spPr>
          <a:xfrm>
            <a:off x="2875243"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2" name="Picture Placeholder 2">
            <a:extLst>
              <a:ext uri="{FF2B5EF4-FFF2-40B4-BE49-F238E27FC236}">
                <a16:creationId xmlns:a16="http://schemas.microsoft.com/office/drawing/2014/main" id="{EF3FB119-4945-B54C-B871-04B174DCF172}"/>
              </a:ext>
            </a:extLst>
          </p:cNvPr>
          <p:cNvSpPr>
            <a:spLocks noGrp="1"/>
          </p:cNvSpPr>
          <p:nvPr>
            <p:ph type="pic" sz="quarter" idx="56"/>
          </p:nvPr>
        </p:nvSpPr>
        <p:spPr>
          <a:xfrm>
            <a:off x="4985945"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3" name="Picture Placeholder 2">
            <a:extLst>
              <a:ext uri="{FF2B5EF4-FFF2-40B4-BE49-F238E27FC236}">
                <a16:creationId xmlns:a16="http://schemas.microsoft.com/office/drawing/2014/main" id="{26166312-59AF-1247-B375-FA1318E28E9A}"/>
              </a:ext>
            </a:extLst>
          </p:cNvPr>
          <p:cNvSpPr>
            <a:spLocks noGrp="1"/>
          </p:cNvSpPr>
          <p:nvPr>
            <p:ph type="pic" sz="quarter" idx="57"/>
          </p:nvPr>
        </p:nvSpPr>
        <p:spPr>
          <a:xfrm>
            <a:off x="7096647"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4" name="Picture Placeholder 2">
            <a:extLst>
              <a:ext uri="{FF2B5EF4-FFF2-40B4-BE49-F238E27FC236}">
                <a16:creationId xmlns:a16="http://schemas.microsoft.com/office/drawing/2014/main" id="{D6C54335-2321-3648-B33D-25C4F2C13038}"/>
              </a:ext>
            </a:extLst>
          </p:cNvPr>
          <p:cNvSpPr>
            <a:spLocks noGrp="1"/>
          </p:cNvSpPr>
          <p:nvPr>
            <p:ph type="pic" sz="quarter" idx="58"/>
          </p:nvPr>
        </p:nvSpPr>
        <p:spPr>
          <a:xfrm>
            <a:off x="9207349"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5" name="Picture Placeholder 2">
            <a:extLst>
              <a:ext uri="{FF2B5EF4-FFF2-40B4-BE49-F238E27FC236}">
                <a16:creationId xmlns:a16="http://schemas.microsoft.com/office/drawing/2014/main" id="{063BC83D-62DC-F44F-955F-A2282D7E6009}"/>
              </a:ext>
            </a:extLst>
          </p:cNvPr>
          <p:cNvSpPr>
            <a:spLocks noGrp="1"/>
          </p:cNvSpPr>
          <p:nvPr>
            <p:ph type="pic" sz="quarter" idx="59"/>
          </p:nvPr>
        </p:nvSpPr>
        <p:spPr>
          <a:xfrm>
            <a:off x="11318051"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6" name="Picture Placeholder 2">
            <a:extLst>
              <a:ext uri="{FF2B5EF4-FFF2-40B4-BE49-F238E27FC236}">
                <a16:creationId xmlns:a16="http://schemas.microsoft.com/office/drawing/2014/main" id="{6B9CC25D-CBFB-BA4B-8FBC-C31FC9E4BCEA}"/>
              </a:ext>
            </a:extLst>
          </p:cNvPr>
          <p:cNvSpPr>
            <a:spLocks noGrp="1"/>
          </p:cNvSpPr>
          <p:nvPr>
            <p:ph type="pic" sz="quarter" idx="60"/>
          </p:nvPr>
        </p:nvSpPr>
        <p:spPr>
          <a:xfrm>
            <a:off x="13428753"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7" name="Picture Placeholder 2">
            <a:extLst>
              <a:ext uri="{FF2B5EF4-FFF2-40B4-BE49-F238E27FC236}">
                <a16:creationId xmlns:a16="http://schemas.microsoft.com/office/drawing/2014/main" id="{ADC064A8-2C39-2945-9278-DEC9B450B62E}"/>
              </a:ext>
            </a:extLst>
          </p:cNvPr>
          <p:cNvSpPr>
            <a:spLocks noGrp="1"/>
          </p:cNvSpPr>
          <p:nvPr>
            <p:ph type="pic" sz="quarter" idx="61"/>
          </p:nvPr>
        </p:nvSpPr>
        <p:spPr>
          <a:xfrm>
            <a:off x="15539455"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8" name="Picture Placeholder 2">
            <a:extLst>
              <a:ext uri="{FF2B5EF4-FFF2-40B4-BE49-F238E27FC236}">
                <a16:creationId xmlns:a16="http://schemas.microsoft.com/office/drawing/2014/main" id="{A3EAA3BE-CFB8-5A4D-A029-7E95C6C20B80}"/>
              </a:ext>
            </a:extLst>
          </p:cNvPr>
          <p:cNvSpPr>
            <a:spLocks noGrp="1"/>
          </p:cNvSpPr>
          <p:nvPr>
            <p:ph type="pic" sz="quarter" idx="62"/>
          </p:nvPr>
        </p:nvSpPr>
        <p:spPr>
          <a:xfrm>
            <a:off x="17650157"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9" name="Picture Placeholder 2">
            <a:extLst>
              <a:ext uri="{FF2B5EF4-FFF2-40B4-BE49-F238E27FC236}">
                <a16:creationId xmlns:a16="http://schemas.microsoft.com/office/drawing/2014/main" id="{6C8D3735-0E91-1F47-83B3-14310472B81A}"/>
              </a:ext>
            </a:extLst>
          </p:cNvPr>
          <p:cNvSpPr>
            <a:spLocks noGrp="1"/>
          </p:cNvSpPr>
          <p:nvPr>
            <p:ph type="pic" sz="quarter" idx="63"/>
          </p:nvPr>
        </p:nvSpPr>
        <p:spPr>
          <a:xfrm>
            <a:off x="19760859"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0" name="Picture Placeholder 2">
            <a:extLst>
              <a:ext uri="{FF2B5EF4-FFF2-40B4-BE49-F238E27FC236}">
                <a16:creationId xmlns:a16="http://schemas.microsoft.com/office/drawing/2014/main" id="{7534D1EB-A1C2-FE4D-800C-E95C24A11E77}"/>
              </a:ext>
            </a:extLst>
          </p:cNvPr>
          <p:cNvSpPr>
            <a:spLocks noGrp="1"/>
          </p:cNvSpPr>
          <p:nvPr>
            <p:ph type="pic" sz="quarter" idx="64"/>
          </p:nvPr>
        </p:nvSpPr>
        <p:spPr>
          <a:xfrm>
            <a:off x="21871555"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1" name="Picture Placeholder 2">
            <a:extLst>
              <a:ext uri="{FF2B5EF4-FFF2-40B4-BE49-F238E27FC236}">
                <a16:creationId xmlns:a16="http://schemas.microsoft.com/office/drawing/2014/main" id="{F417F688-9BC2-8944-BF11-0C0713D4849B}"/>
              </a:ext>
            </a:extLst>
          </p:cNvPr>
          <p:cNvSpPr>
            <a:spLocks noGrp="1"/>
          </p:cNvSpPr>
          <p:nvPr>
            <p:ph type="pic" sz="quarter" idx="65"/>
          </p:nvPr>
        </p:nvSpPr>
        <p:spPr>
          <a:xfrm>
            <a:off x="764541"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2" name="Picture Placeholder 2">
            <a:extLst>
              <a:ext uri="{FF2B5EF4-FFF2-40B4-BE49-F238E27FC236}">
                <a16:creationId xmlns:a16="http://schemas.microsoft.com/office/drawing/2014/main" id="{462293EC-F379-1D48-88A7-CAB8968A22A2}"/>
              </a:ext>
            </a:extLst>
          </p:cNvPr>
          <p:cNvSpPr>
            <a:spLocks noGrp="1"/>
          </p:cNvSpPr>
          <p:nvPr>
            <p:ph type="pic" sz="quarter" idx="66"/>
          </p:nvPr>
        </p:nvSpPr>
        <p:spPr>
          <a:xfrm>
            <a:off x="2875243"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3" name="Picture Placeholder 2">
            <a:extLst>
              <a:ext uri="{FF2B5EF4-FFF2-40B4-BE49-F238E27FC236}">
                <a16:creationId xmlns:a16="http://schemas.microsoft.com/office/drawing/2014/main" id="{5FC9B75F-B827-C643-9F01-446281309404}"/>
              </a:ext>
            </a:extLst>
          </p:cNvPr>
          <p:cNvSpPr>
            <a:spLocks noGrp="1"/>
          </p:cNvSpPr>
          <p:nvPr>
            <p:ph type="pic" sz="quarter" idx="67"/>
          </p:nvPr>
        </p:nvSpPr>
        <p:spPr>
          <a:xfrm>
            <a:off x="4985945"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4" name="Picture Placeholder 2">
            <a:extLst>
              <a:ext uri="{FF2B5EF4-FFF2-40B4-BE49-F238E27FC236}">
                <a16:creationId xmlns:a16="http://schemas.microsoft.com/office/drawing/2014/main" id="{864B595A-2940-9844-99AF-0971B1C54D42}"/>
              </a:ext>
            </a:extLst>
          </p:cNvPr>
          <p:cNvSpPr>
            <a:spLocks noGrp="1"/>
          </p:cNvSpPr>
          <p:nvPr>
            <p:ph type="pic" sz="quarter" idx="68"/>
          </p:nvPr>
        </p:nvSpPr>
        <p:spPr>
          <a:xfrm>
            <a:off x="7096647"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5" name="Picture Placeholder 2">
            <a:extLst>
              <a:ext uri="{FF2B5EF4-FFF2-40B4-BE49-F238E27FC236}">
                <a16:creationId xmlns:a16="http://schemas.microsoft.com/office/drawing/2014/main" id="{5408637D-2302-EC4A-AC27-7E06514E20BB}"/>
              </a:ext>
            </a:extLst>
          </p:cNvPr>
          <p:cNvSpPr>
            <a:spLocks noGrp="1"/>
          </p:cNvSpPr>
          <p:nvPr>
            <p:ph type="pic" sz="quarter" idx="69"/>
          </p:nvPr>
        </p:nvSpPr>
        <p:spPr>
          <a:xfrm>
            <a:off x="9207349"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6" name="Picture Placeholder 2">
            <a:extLst>
              <a:ext uri="{FF2B5EF4-FFF2-40B4-BE49-F238E27FC236}">
                <a16:creationId xmlns:a16="http://schemas.microsoft.com/office/drawing/2014/main" id="{D29310A0-6222-3F43-B405-D37660D5EBDD}"/>
              </a:ext>
            </a:extLst>
          </p:cNvPr>
          <p:cNvSpPr>
            <a:spLocks noGrp="1"/>
          </p:cNvSpPr>
          <p:nvPr>
            <p:ph type="pic" sz="quarter" idx="70"/>
          </p:nvPr>
        </p:nvSpPr>
        <p:spPr>
          <a:xfrm>
            <a:off x="11318051"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7" name="Picture Placeholder 2">
            <a:extLst>
              <a:ext uri="{FF2B5EF4-FFF2-40B4-BE49-F238E27FC236}">
                <a16:creationId xmlns:a16="http://schemas.microsoft.com/office/drawing/2014/main" id="{0415397A-5766-7C49-A6CF-98E3D62F65F6}"/>
              </a:ext>
            </a:extLst>
          </p:cNvPr>
          <p:cNvSpPr>
            <a:spLocks noGrp="1"/>
          </p:cNvSpPr>
          <p:nvPr>
            <p:ph type="pic" sz="quarter" idx="71"/>
          </p:nvPr>
        </p:nvSpPr>
        <p:spPr>
          <a:xfrm>
            <a:off x="13428753"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8" name="Picture Placeholder 2">
            <a:extLst>
              <a:ext uri="{FF2B5EF4-FFF2-40B4-BE49-F238E27FC236}">
                <a16:creationId xmlns:a16="http://schemas.microsoft.com/office/drawing/2014/main" id="{B2421CC0-E10A-1D4D-A446-D40ED277F3E2}"/>
              </a:ext>
            </a:extLst>
          </p:cNvPr>
          <p:cNvSpPr>
            <a:spLocks noGrp="1"/>
          </p:cNvSpPr>
          <p:nvPr>
            <p:ph type="pic" sz="quarter" idx="72"/>
          </p:nvPr>
        </p:nvSpPr>
        <p:spPr>
          <a:xfrm>
            <a:off x="15539455"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9" name="Picture Placeholder 2">
            <a:extLst>
              <a:ext uri="{FF2B5EF4-FFF2-40B4-BE49-F238E27FC236}">
                <a16:creationId xmlns:a16="http://schemas.microsoft.com/office/drawing/2014/main" id="{093783DD-D26C-1944-86C0-FF001B887185}"/>
              </a:ext>
            </a:extLst>
          </p:cNvPr>
          <p:cNvSpPr>
            <a:spLocks noGrp="1"/>
          </p:cNvSpPr>
          <p:nvPr>
            <p:ph type="pic" sz="quarter" idx="73"/>
          </p:nvPr>
        </p:nvSpPr>
        <p:spPr>
          <a:xfrm>
            <a:off x="17650157"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70" name="Picture Placeholder 2">
            <a:extLst>
              <a:ext uri="{FF2B5EF4-FFF2-40B4-BE49-F238E27FC236}">
                <a16:creationId xmlns:a16="http://schemas.microsoft.com/office/drawing/2014/main" id="{95A3ADE2-FA53-8E4B-B77C-BBDC35F33FBB}"/>
              </a:ext>
            </a:extLst>
          </p:cNvPr>
          <p:cNvSpPr>
            <a:spLocks noGrp="1"/>
          </p:cNvSpPr>
          <p:nvPr>
            <p:ph type="pic" sz="quarter" idx="74"/>
          </p:nvPr>
        </p:nvSpPr>
        <p:spPr>
          <a:xfrm>
            <a:off x="19760859"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71" name="Picture Placeholder 2">
            <a:extLst>
              <a:ext uri="{FF2B5EF4-FFF2-40B4-BE49-F238E27FC236}">
                <a16:creationId xmlns:a16="http://schemas.microsoft.com/office/drawing/2014/main" id="{24D914A9-D84A-1F48-A698-978B8CCC6F74}"/>
              </a:ext>
            </a:extLst>
          </p:cNvPr>
          <p:cNvSpPr>
            <a:spLocks noGrp="1"/>
          </p:cNvSpPr>
          <p:nvPr>
            <p:ph type="pic" sz="quarter" idx="75"/>
          </p:nvPr>
        </p:nvSpPr>
        <p:spPr>
          <a:xfrm>
            <a:off x="21871555"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Tree>
    <p:extLst>
      <p:ext uri="{BB962C8B-B14F-4D97-AF65-F5344CB8AC3E}">
        <p14:creationId xmlns:p14="http://schemas.microsoft.com/office/powerpoint/2010/main" val="273660127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0_Master">
    <p:spTree>
      <p:nvGrpSpPr>
        <p:cNvPr id="1" name=""/>
        <p:cNvGrpSpPr/>
        <p:nvPr/>
      </p:nvGrpSpPr>
      <p:grpSpPr>
        <a:xfrm>
          <a:off x="0" y="0"/>
          <a:ext cx="0" cy="0"/>
          <a:chOff x="0" y="0"/>
          <a:chExt cx="0" cy="0"/>
        </a:xfrm>
      </p:grpSpPr>
      <p:sp>
        <p:nvSpPr>
          <p:cNvPr id="1123" name="Insert Picture Here 2018 Darker.png"/>
          <p:cNvSpPr>
            <a:spLocks noGrp="1"/>
          </p:cNvSpPr>
          <p:nvPr>
            <p:ph type="pic" idx="21"/>
          </p:nvPr>
        </p:nvSpPr>
        <p:spPr>
          <a:xfrm>
            <a:off x="3300117" y="2436410"/>
            <a:ext cx="15721207" cy="8843180"/>
          </a:xfrm>
          <a:prstGeom prst="rect">
            <a:avLst/>
          </a:prstGeom>
        </p:spPr>
        <p:txBody>
          <a:bodyPr lIns="91439" tIns="45719" rIns="91439" bIns="45719">
            <a:noAutofit/>
          </a:bodyPr>
          <a:lstStyle/>
          <a:p>
            <a:endParaRPr/>
          </a:p>
        </p:txBody>
      </p:sp>
      <p:sp>
        <p:nvSpPr>
          <p:cNvPr id="1124" name="Insert Picture Here 2018.png"/>
          <p:cNvSpPr>
            <a:spLocks noGrp="1"/>
          </p:cNvSpPr>
          <p:nvPr>
            <p:ph type="pic" sz="quarter" idx="22"/>
          </p:nvPr>
        </p:nvSpPr>
        <p:spPr>
          <a:xfrm>
            <a:off x="16646838" y="2446296"/>
            <a:ext cx="7088011" cy="3987008"/>
          </a:xfrm>
          <a:prstGeom prst="rect">
            <a:avLst/>
          </a:prstGeom>
        </p:spPr>
        <p:txBody>
          <a:bodyPr lIns="91439" tIns="45719" rIns="91439" bIns="45719">
            <a:noAutofit/>
          </a:bodyPr>
          <a:lstStyle/>
          <a:p>
            <a:endParaRPr/>
          </a:p>
        </p:txBody>
      </p:sp>
      <p:sp>
        <p:nvSpPr>
          <p:cNvPr id="1125" name="Insert Picture Here 2018 Darker.png"/>
          <p:cNvSpPr>
            <a:spLocks noGrp="1"/>
          </p:cNvSpPr>
          <p:nvPr>
            <p:ph type="pic" sz="quarter" idx="23"/>
          </p:nvPr>
        </p:nvSpPr>
        <p:spPr>
          <a:xfrm>
            <a:off x="16646838" y="7292466"/>
            <a:ext cx="7088011" cy="3987007"/>
          </a:xfrm>
          <a:prstGeom prst="rect">
            <a:avLst/>
          </a:prstGeom>
        </p:spPr>
        <p:txBody>
          <a:bodyPr lIns="91439" tIns="45719" rIns="91439" bIns="45719">
            <a:noAutofit/>
          </a:bodyPr>
          <a:lstStyle/>
          <a:p>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3234906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2_Master">
    <p:spTree>
      <p:nvGrpSpPr>
        <p:cNvPr id="1" name=""/>
        <p:cNvGrpSpPr/>
        <p:nvPr/>
      </p:nvGrpSpPr>
      <p:grpSpPr>
        <a:xfrm>
          <a:off x="0" y="0"/>
          <a:ext cx="0" cy="0"/>
          <a:chOff x="0" y="0"/>
          <a:chExt cx="0" cy="0"/>
        </a:xfrm>
      </p:grpSpPr>
      <p:sp>
        <p:nvSpPr>
          <p:cNvPr id="957"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58" name="Rectangle"/>
          <p:cNvSpPr>
            <a:spLocks noGrp="1"/>
          </p:cNvSpPr>
          <p:nvPr>
            <p:ph type="body" idx="22"/>
          </p:nvPr>
        </p:nvSpPr>
        <p:spPr>
          <a:xfrm>
            <a:off x="0" y="6858000"/>
            <a:ext cx="24384001" cy="6858000"/>
          </a:xfrm>
          <a:prstGeom prst="rect">
            <a:avLst/>
          </a:prstGeom>
          <a:gradFill>
            <a:gsLst>
              <a:gs pos="0">
                <a:srgbClr val="FFFFFF"/>
              </a:gs>
              <a:gs pos="100000">
                <a:srgbClr val="FFFFFF">
                  <a:alpha val="90000"/>
                </a:srgbClr>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59"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60"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6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63" Type="http://schemas.openxmlformats.org/officeDocument/2006/relationships/slideLayout" Target="../slideLayouts/slideLayout79.xml"/><Relationship Id="rId68" Type="http://schemas.openxmlformats.org/officeDocument/2006/relationships/slideLayout" Target="../slideLayouts/slideLayout84.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slideLayout" Target="../slideLayouts/slideLayout82.xml"/><Relationship Id="rId5" Type="http://schemas.openxmlformats.org/officeDocument/2006/relationships/slideLayout" Target="../slideLayouts/slideLayout21.xml"/><Relationship Id="rId61" Type="http://schemas.openxmlformats.org/officeDocument/2006/relationships/slideLayout" Target="../slideLayouts/slideLayout77.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69" Type="http://schemas.openxmlformats.org/officeDocument/2006/relationships/slideLayout" Target="../slideLayouts/slideLayout85.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slideLayout" Target="../slideLayouts/slideLayout8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7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34" Type="http://schemas.openxmlformats.org/officeDocument/2006/relationships/slideLayout" Target="../slideLayouts/slideLayout50.xml"/><Relationship Id="rId50" Type="http://schemas.openxmlformats.org/officeDocument/2006/relationships/slideLayout" Target="../slideLayouts/slideLayout66.xml"/><Relationship Id="rId5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73705"/>
            <a:ext cx="1270000" cy="37959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Sicoob Sans" panose="020B0503020204030204" pitchFamily="34" charset="77"/>
                <a:ea typeface="+mn-ea"/>
                <a:cs typeface="+mn-cs"/>
                <a:sym typeface="Montserrat Bold"/>
              </a:defRPr>
            </a:lvl1pPr>
          </a:lstStyle>
          <a:p>
            <a:fld id="{86CB4B4D-7CA3-9044-876B-883B54F8677D}" type="slidenum">
              <a:rPr lang="pt-BR" smtClean="0"/>
              <a:pPr/>
              <a:t>‹nº›</a:t>
            </a:fld>
            <a:endParaRPr lang="pt-BR"/>
          </a:p>
        </p:txBody>
      </p:sp>
      <p:sp>
        <p:nvSpPr>
          <p:cNvPr id="5" name="Espaço Reservado para Título 4">
            <a:extLst>
              <a:ext uri="{FF2B5EF4-FFF2-40B4-BE49-F238E27FC236}">
                <a16:creationId xmlns:a16="http://schemas.microsoft.com/office/drawing/2014/main" id="{DF849977-C361-1324-B5BC-E6B0A5AB863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pt-BR"/>
              <a:t>Clique para editar o título Mestre</a:t>
            </a:r>
          </a:p>
        </p:txBody>
      </p:sp>
      <p:sp>
        <p:nvSpPr>
          <p:cNvPr id="6" name="CaixaDeTexto 5">
            <a:extLst>
              <a:ext uri="{FF2B5EF4-FFF2-40B4-BE49-F238E27FC236}">
                <a16:creationId xmlns:a16="http://schemas.microsoft.com/office/drawing/2014/main" id="{C826CCDA-A72A-DF06-DFD8-0D9D24075783}"/>
              </a:ext>
            </a:extLst>
          </p:cNvPr>
          <p:cNvSpPr txBox="1"/>
          <p:nvPr userDrawn="1">
            <p:extLst>
              <p:ext uri="{1162E1C5-73C7-4A58-AE30-91384D911F3F}">
                <p184:classification xmlns:p184="http://schemas.microsoft.com/office/powerpoint/2018/4/main" val="ftr"/>
              </p:ext>
            </p:extLst>
          </p:nvPr>
        </p:nvSpPr>
        <p:spPr>
          <a:xfrm>
            <a:off x="63500" y="13500100"/>
            <a:ext cx="684213" cy="152400"/>
          </a:xfrm>
          <a:prstGeom prst="rect">
            <a:avLst/>
          </a:prstGeom>
        </p:spPr>
        <p:txBody>
          <a:bodyPr horzOverflow="overflow" lIns="0" tIns="0" rIns="0" bIns="0">
            <a:spAutoFit/>
          </a:bodyPr>
          <a:lstStyle/>
          <a:p>
            <a:pPr algn="l"/>
            <a:r>
              <a:rPr lang="pt-BR" sz="1000">
                <a:solidFill>
                  <a:srgbClr val="000000">
                    <a:alpha val="50000"/>
                  </a:srgbClr>
                </a:solidFill>
                <a:latin typeface="Aptos" panose="020B0004020202020204" pitchFamily="34" charset="0"/>
              </a:rPr>
              <a:t>#RESTRITA#</a:t>
            </a:r>
          </a:p>
        </p:txBody>
      </p:sp>
    </p:spTree>
  </p:cSld>
  <p:clrMap bg1="lt1" tx1="dk1" bg2="lt2" tx2="dk2" accent1="accent1" accent2="accent2" accent3="accent3" accent4="accent4" accent5="accent5" accent6="accent6" hlink="hlink" folHlink="folHlink"/>
  <p:sldLayoutIdLst>
    <p:sldLayoutId id="2147483649" r:id="rId1"/>
    <p:sldLayoutId id="2147483686" r:id="rId2"/>
    <p:sldLayoutId id="2147483698" r:id="rId3"/>
    <p:sldLayoutId id="2147483705" r:id="rId4"/>
    <p:sldLayoutId id="2147483706" r:id="rId5"/>
    <p:sldLayoutId id="2147483713" r:id="rId6"/>
    <p:sldLayoutId id="2147483737" r:id="rId7"/>
    <p:sldLayoutId id="2147483739" r:id="rId8"/>
    <p:sldLayoutId id="2147483747" r:id="rId9"/>
    <p:sldLayoutId id="2147483783" r:id="rId10"/>
    <p:sldLayoutId id="2147483785" r:id="rId11"/>
    <p:sldLayoutId id="2147483791" r:id="rId12"/>
    <p:sldLayoutId id="2147483792" r:id="rId13"/>
    <p:sldLayoutId id="2147483812" r:id="rId14"/>
    <p:sldLayoutId id="2147483889" r:id="rId15"/>
    <p:sldLayoutId id="2147483966" r:id="rId16"/>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73705"/>
            <a:ext cx="1270000" cy="37959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Sicoob Sans" panose="020B0503020204030204" pitchFamily="34" charset="77"/>
                <a:ea typeface="+mn-ea"/>
                <a:cs typeface="+mn-cs"/>
                <a:sym typeface="Montserrat Bold"/>
              </a:defRPr>
            </a:lvl1pPr>
          </a:lstStyle>
          <a:p>
            <a:fld id="{86CB4B4D-7CA3-9044-876B-883B54F8677D}" type="slidenum">
              <a:rPr lang="pt-BR" smtClean="0"/>
              <a:pPr/>
              <a:t>‹nº›</a:t>
            </a:fld>
            <a:endParaRPr lang="pt-BR"/>
          </a:p>
        </p:txBody>
      </p:sp>
      <p:sp>
        <p:nvSpPr>
          <p:cNvPr id="5" name="Espaço Reservado para Título 4">
            <a:extLst>
              <a:ext uri="{FF2B5EF4-FFF2-40B4-BE49-F238E27FC236}">
                <a16:creationId xmlns:a16="http://schemas.microsoft.com/office/drawing/2014/main" id="{DF849977-C361-1324-B5BC-E6B0A5AB863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pt-BR"/>
              <a:t>Clique para editar o título Mestre</a:t>
            </a:r>
          </a:p>
        </p:txBody>
      </p:sp>
    </p:spTree>
    <p:extLst>
      <p:ext uri="{BB962C8B-B14F-4D97-AF65-F5344CB8AC3E}">
        <p14:creationId xmlns:p14="http://schemas.microsoft.com/office/powerpoint/2010/main" val="3962832925"/>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 id="2147484001" r:id="rId34"/>
    <p:sldLayoutId id="2147484002" r:id="rId35"/>
    <p:sldLayoutId id="2147484003" r:id="rId36"/>
    <p:sldLayoutId id="2147484004" r:id="rId37"/>
    <p:sldLayoutId id="2147484005" r:id="rId38"/>
    <p:sldLayoutId id="2147484006" r:id="rId39"/>
    <p:sldLayoutId id="2147484007" r:id="rId40"/>
    <p:sldLayoutId id="2147484008" r:id="rId41"/>
    <p:sldLayoutId id="2147484009" r:id="rId42"/>
    <p:sldLayoutId id="2147484010" r:id="rId43"/>
    <p:sldLayoutId id="2147484011" r:id="rId44"/>
    <p:sldLayoutId id="2147484012" r:id="rId45"/>
    <p:sldLayoutId id="2147484013" r:id="rId46"/>
    <p:sldLayoutId id="2147484014" r:id="rId47"/>
    <p:sldLayoutId id="2147484015" r:id="rId48"/>
    <p:sldLayoutId id="2147484016" r:id="rId49"/>
    <p:sldLayoutId id="2147484017" r:id="rId50"/>
    <p:sldLayoutId id="2147484018" r:id="rId51"/>
    <p:sldLayoutId id="2147484019" r:id="rId52"/>
    <p:sldLayoutId id="2147484020" r:id="rId53"/>
    <p:sldLayoutId id="2147484021" r:id="rId54"/>
    <p:sldLayoutId id="2147484022" r:id="rId55"/>
    <p:sldLayoutId id="2147484023" r:id="rId56"/>
    <p:sldLayoutId id="2147484024" r:id="rId57"/>
    <p:sldLayoutId id="2147484026" r:id="rId58"/>
    <p:sldLayoutId id="2147484027" r:id="rId59"/>
    <p:sldLayoutId id="2147484028" r:id="rId60"/>
    <p:sldLayoutId id="2147484029" r:id="rId61"/>
    <p:sldLayoutId id="2147484030" r:id="rId62"/>
    <p:sldLayoutId id="2147484031" r:id="rId63"/>
    <p:sldLayoutId id="2147484032" r:id="rId64"/>
    <p:sldLayoutId id="2147484033" r:id="rId65"/>
    <p:sldLayoutId id="2147484034" r:id="rId66"/>
    <p:sldLayoutId id="2147484035" r:id="rId67"/>
    <p:sldLayoutId id="2147484036" r:id="rId68"/>
    <p:sldLayoutId id="2147484037" r:id="rId69"/>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4" name="norbert-levajsics-202945.jpg"/>
          <p:cNvPicPr>
            <a:picLocks noChangeAspect="1"/>
          </p:cNvPicPr>
          <p:nvPr/>
        </p:nvPicPr>
        <p:blipFill rotWithShape="1">
          <a:blip r:embed="rId2">
            <a:extLst>
              <a:ext uri="{28A0092B-C50C-407E-A947-70E740481C1C}">
                <a14:useLocalDpi xmlns:a14="http://schemas.microsoft.com/office/drawing/2010/main" val="0"/>
              </a:ext>
            </a:extLst>
          </a:blip>
          <a:srcRect l="1" t="45010" r="31393" b="27523"/>
          <a:stretch>
            <a:fillRect/>
          </a:stretch>
        </p:blipFill>
        <p:spPr>
          <a:xfrm>
            <a:off x="0" y="0"/>
            <a:ext cx="24384001" cy="13716000"/>
          </a:xfrm>
          <a:prstGeom prst="rect">
            <a:avLst/>
          </a:prstGeom>
          <a:ln w="12700">
            <a:miter lim="400000"/>
          </a:ln>
        </p:spPr>
      </p:pic>
      <p:sp>
        <p:nvSpPr>
          <p:cNvPr id="1925"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26" name="Rectangle"/>
          <p:cNvSpPr/>
          <p:nvPr/>
        </p:nvSpPr>
        <p:spPr>
          <a:xfrm>
            <a:off x="0" y="0"/>
            <a:ext cx="12017829" cy="13716001"/>
          </a:xfrm>
          <a:prstGeom prst="rect">
            <a:avLst/>
          </a:prstGeom>
          <a:solidFill>
            <a:srgbClr val="003641">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27" name="Single large…"/>
          <p:cNvSpPr txBox="1"/>
          <p:nvPr/>
        </p:nvSpPr>
        <p:spPr>
          <a:xfrm>
            <a:off x="1413165" y="4676473"/>
            <a:ext cx="10604664" cy="40267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lnSpc>
                <a:spcPct val="100000"/>
              </a:lnSpc>
              <a:spcBef>
                <a:spcPts val="600"/>
              </a:spcBef>
              <a:defRPr sz="9000" spc="0">
                <a:solidFill>
                  <a:srgbClr val="FFFFFF"/>
                </a:solidFill>
                <a:latin typeface="+mn-lt"/>
                <a:ea typeface="+mn-ea"/>
                <a:cs typeface="+mn-cs"/>
                <a:sym typeface="Montserrat Bold"/>
              </a:defRPr>
            </a:pPr>
            <a:r>
              <a:rPr lang="pt-BR" sz="8500" b="1" dirty="0">
                <a:solidFill>
                  <a:srgbClr val="C9D200"/>
                </a:solidFill>
                <a:latin typeface="Sicoob Sans Black" panose="020B0503020204030204" pitchFamily="34" charset="77"/>
              </a:rPr>
              <a:t>Crédito Rural e Financiamento para o Setor Florestal</a:t>
            </a:r>
            <a:endParaRPr sz="8500" b="1" dirty="0">
              <a:solidFill>
                <a:srgbClr val="C9D200"/>
              </a:solidFill>
              <a:latin typeface="Sicoob Sans Black" panose="020B0503020204030204" pitchFamily="34" charset="77"/>
            </a:endParaRPr>
          </a:p>
        </p:txBody>
      </p:sp>
      <p:pic>
        <p:nvPicPr>
          <p:cNvPr id="2" name="Gráfico 1">
            <a:extLst>
              <a:ext uri="{FF2B5EF4-FFF2-40B4-BE49-F238E27FC236}">
                <a16:creationId xmlns:a16="http://schemas.microsoft.com/office/drawing/2014/main" id="{8ACBC663-6BE4-DB51-D862-790550F34BA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673219" y="11220496"/>
            <a:ext cx="3844658" cy="1720944"/>
          </a:xfrm>
          <a:prstGeom prst="rect">
            <a:avLst/>
          </a:prstGeom>
        </p:spPr>
      </p:pic>
      <p:sp>
        <p:nvSpPr>
          <p:cNvPr id="3" name="CaixaDeTexto 2">
            <a:extLst>
              <a:ext uri="{FF2B5EF4-FFF2-40B4-BE49-F238E27FC236}">
                <a16:creationId xmlns:a16="http://schemas.microsoft.com/office/drawing/2014/main" id="{A6BB1908-53BD-BEAE-2586-66464B16A3E6}"/>
              </a:ext>
            </a:extLst>
          </p:cNvPr>
          <p:cNvSpPr txBox="1"/>
          <p:nvPr/>
        </p:nvSpPr>
        <p:spPr>
          <a:xfrm>
            <a:off x="15535241" y="11642565"/>
            <a:ext cx="4137978" cy="669414"/>
          </a:xfrm>
          <a:prstGeom prst="rect">
            <a:avLst/>
          </a:prstGeom>
          <a:noFill/>
        </p:spPr>
        <p:txBody>
          <a:bodyPr wrap="square" rtlCol="0">
            <a:spAutoFit/>
          </a:bodyPr>
          <a:lstStyle/>
          <a:p>
            <a:pPr algn="r"/>
            <a:r>
              <a:rPr lang="pt-BR" sz="2800" b="1" err="1">
                <a:solidFill>
                  <a:schemeClr val="bg1"/>
                </a:solidFill>
                <a:latin typeface="Sicoob Sans" panose="020B0503020204030204" pitchFamily="34" charset="0"/>
              </a:rPr>
              <a:t>sicoob.com.br</a:t>
            </a:r>
            <a:endParaRPr lang="pt-BR" sz="2800" b="1">
              <a:solidFill>
                <a:schemeClr val="bg1"/>
              </a:solidFill>
              <a:latin typeface="Sicoob Sans" panose="020B0503020204030204" pitchFamily="34" charset="0"/>
            </a:endParaRP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1924"/>
                                        </p:tgtEl>
                                        <p:attrNameLst>
                                          <p:attrName>style.visibility</p:attrName>
                                        </p:attrNameLst>
                                      </p:cBhvr>
                                      <p:to>
                                        <p:strVal val="visible"/>
                                      </p:to>
                                    </p:set>
                                    <p:anim calcmode="lin" valueType="num">
                                      <p:cBhvr>
                                        <p:cTn id="7" dur="1000" fill="hold"/>
                                        <p:tgtEl>
                                          <p:spTgt spid="1924"/>
                                        </p:tgtEl>
                                        <p:attrNameLst>
                                          <p:attrName>ppt_x</p:attrName>
                                        </p:attrNameLst>
                                      </p:cBhvr>
                                      <p:tavLst>
                                        <p:tav tm="0">
                                          <p:val>
                                            <p:strVal val="#ppt_x"/>
                                          </p:val>
                                        </p:tav>
                                        <p:tav tm="100000">
                                          <p:val>
                                            <p:strVal val="#ppt_x"/>
                                          </p:val>
                                        </p:tav>
                                      </p:tavLst>
                                    </p:anim>
                                    <p:anim calcmode="lin" valueType="num">
                                      <p:cBhvr>
                                        <p:cTn id="8" dur="1000" fill="hold"/>
                                        <p:tgtEl>
                                          <p:spTgt spid="1924"/>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1926"/>
                                        </p:tgtEl>
                                        <p:attrNameLst>
                                          <p:attrName>style.visibility</p:attrName>
                                        </p:attrNameLst>
                                      </p:cBhvr>
                                      <p:to>
                                        <p:strVal val="visible"/>
                                      </p:to>
                                    </p:set>
                                    <p:anim calcmode="lin" valueType="num">
                                      <p:cBhvr>
                                        <p:cTn id="11" dur="1000" fill="hold"/>
                                        <p:tgtEl>
                                          <p:spTgt spid="1926"/>
                                        </p:tgtEl>
                                        <p:attrNameLst>
                                          <p:attrName>ppt_x</p:attrName>
                                        </p:attrNameLst>
                                      </p:cBhvr>
                                      <p:tavLst>
                                        <p:tav tm="0">
                                          <p:val>
                                            <p:strVal val="#ppt_x"/>
                                          </p:val>
                                        </p:tav>
                                        <p:tav tm="100000">
                                          <p:val>
                                            <p:strVal val="#ppt_x"/>
                                          </p:val>
                                        </p:tav>
                                      </p:tavLst>
                                    </p:anim>
                                    <p:anim calcmode="lin" valueType="num">
                                      <p:cBhvr>
                                        <p:cTn id="12" dur="1000" fill="hold"/>
                                        <p:tgtEl>
                                          <p:spTgt spid="19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 grpId="0" animBg="1" advAuto="0"/>
      <p:bldP spid="1926"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663C6-8CD1-9CF5-A307-697924B85BAB}"/>
            </a:ext>
          </a:extLst>
        </p:cNvPr>
        <p:cNvGrpSpPr/>
        <p:nvPr/>
      </p:nvGrpSpPr>
      <p:grpSpPr>
        <a:xfrm>
          <a:off x="0" y="0"/>
          <a:ext cx="0" cy="0"/>
          <a:chOff x="0" y="0"/>
          <a:chExt cx="0" cy="0"/>
        </a:xfrm>
      </p:grpSpPr>
      <p:pic>
        <p:nvPicPr>
          <p:cNvPr id="4701" name="JPEG image 3.jpeg">
            <a:extLst>
              <a:ext uri="{FF2B5EF4-FFF2-40B4-BE49-F238E27FC236}">
                <a16:creationId xmlns:a16="http://schemas.microsoft.com/office/drawing/2014/main" id="{6BA2BC91-EBD8-A218-245F-93370A471B2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a:extLst>
              <a:ext uri="{FF2B5EF4-FFF2-40B4-BE49-F238E27FC236}">
                <a16:creationId xmlns:a16="http://schemas.microsoft.com/office/drawing/2014/main" id="{85B21704-DF39-09E0-A17A-CEEF8FCD46BA}"/>
              </a:ext>
            </a:extLst>
          </p:cNvPr>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FUNDO CLIMA–</a:t>
            </a:r>
            <a:r>
              <a:rPr lang="pt-BR" b="1" dirty="0">
                <a:solidFill>
                  <a:srgbClr val="00AE9D"/>
                </a:solidFill>
                <a:latin typeface="Sicoob Sans Black" panose="020B0503020204030204" pitchFamily="34" charset="77"/>
              </a:rPr>
              <a:t> </a:t>
            </a:r>
          </a:p>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3200" b="1" dirty="0">
                <a:solidFill>
                  <a:srgbClr val="00AE9D"/>
                </a:solidFill>
                <a:latin typeface="Sicoob Sans Black" panose="020B0503020204030204" pitchFamily="34" charset="77"/>
              </a:rPr>
              <a:t>Projetos de Investimento</a:t>
            </a:r>
            <a:endParaRPr lang="pt-BR" dirty="0">
              <a:solidFill>
                <a:srgbClr val="00AE9D"/>
              </a:solidFill>
              <a:latin typeface="Sicoob Sans" panose="020B0503020204030204" pitchFamily="34" charset="77"/>
            </a:endParaRPr>
          </a:p>
        </p:txBody>
      </p:sp>
      <p:sp>
        <p:nvSpPr>
          <p:cNvPr id="4714" name="The most talented person">
            <a:extLst>
              <a:ext uri="{FF2B5EF4-FFF2-40B4-BE49-F238E27FC236}">
                <a16:creationId xmlns:a16="http://schemas.microsoft.com/office/drawing/2014/main" id="{09A8FF7F-014B-923B-056A-7702695937AE}"/>
              </a:ext>
            </a:extLst>
          </p:cNvPr>
          <p:cNvSpPr txBox="1"/>
          <p:nvPr/>
        </p:nvSpPr>
        <p:spPr>
          <a:xfrm>
            <a:off x="1953372" y="5402579"/>
            <a:ext cx="5824636" cy="100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023E6DBC-773A-A838-91CF-229B9509F81D}"/>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2C1263FE-8A63-670A-2898-68E869598967}"/>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671A86E3-F113-8D7E-65DA-DEAE178173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1868675957"/>
      </p:ext>
    </p:extLst>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933E-9FEC-96B5-4C15-1D23D40C0F29}"/>
            </a:ext>
          </a:extLst>
        </p:cNvPr>
        <p:cNvGrpSpPr/>
        <p:nvPr/>
      </p:nvGrpSpPr>
      <p:grpSpPr>
        <a:xfrm>
          <a:off x="0" y="0"/>
          <a:ext cx="0" cy="0"/>
          <a:chOff x="0" y="0"/>
          <a:chExt cx="0" cy="0"/>
        </a:xfrm>
      </p:grpSpPr>
      <p:pic>
        <p:nvPicPr>
          <p:cNvPr id="2876" name="Office.jpg">
            <a:extLst>
              <a:ext uri="{FF2B5EF4-FFF2-40B4-BE49-F238E27FC236}">
                <a16:creationId xmlns:a16="http://schemas.microsoft.com/office/drawing/2014/main" id="{AF895F60-3AFF-F73C-6714-1BB6A432D33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431"/>
            <a:ext cx="24384000" cy="13715982"/>
          </a:xfrm>
          <a:prstGeom prst="rect">
            <a:avLst/>
          </a:prstGeom>
          <a:ln w="12700">
            <a:miter lim="400000"/>
          </a:ln>
        </p:spPr>
      </p:pic>
      <p:sp>
        <p:nvSpPr>
          <p:cNvPr id="2877" name="Shape">
            <a:extLst>
              <a:ext uri="{FF2B5EF4-FFF2-40B4-BE49-F238E27FC236}">
                <a16:creationId xmlns:a16="http://schemas.microsoft.com/office/drawing/2014/main" id="{F62197C1-0D9A-60C7-A88F-D2E61D41AFB0}"/>
              </a:ext>
            </a:extLst>
          </p:cNvPr>
          <p:cNvSpPr/>
          <p:nvPr/>
        </p:nvSpPr>
        <p:spPr>
          <a:xfrm>
            <a:off x="-1" y="39413"/>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8" name="Rectangle">
            <a:extLst>
              <a:ext uri="{FF2B5EF4-FFF2-40B4-BE49-F238E27FC236}">
                <a16:creationId xmlns:a16="http://schemas.microsoft.com/office/drawing/2014/main" id="{81C465B2-FBB0-E019-02A0-D91FC3830DB2}"/>
              </a:ext>
            </a:extLst>
          </p:cNvPr>
          <p:cNvSpPr/>
          <p:nvPr/>
        </p:nvSpPr>
        <p:spPr>
          <a:xfrm>
            <a:off x="0" y="0"/>
            <a:ext cx="16496840" cy="13716001"/>
          </a:xfrm>
          <a:prstGeom prst="rect">
            <a:avLst/>
          </a:prstGeom>
          <a:solidFill>
            <a:srgbClr val="003641">
              <a:alpha val="80000"/>
            </a:srgbClr>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grpSp>
        <p:nvGrpSpPr>
          <p:cNvPr id="2" name="Agrupar 1">
            <a:extLst>
              <a:ext uri="{FF2B5EF4-FFF2-40B4-BE49-F238E27FC236}">
                <a16:creationId xmlns:a16="http://schemas.microsoft.com/office/drawing/2014/main" id="{D3128B01-652F-8E7D-892B-CF1B796C5DB2}"/>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42AF742C-F4D1-0546-CC85-4D297BD5CD26}"/>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433664DC-B2D1-4659-86B8-E62651C128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grpSp>
        <p:nvGrpSpPr>
          <p:cNvPr id="2885" name="Group">
            <a:extLst>
              <a:ext uri="{FF2B5EF4-FFF2-40B4-BE49-F238E27FC236}">
                <a16:creationId xmlns:a16="http://schemas.microsoft.com/office/drawing/2014/main" id="{987D1B8E-B228-A366-867E-CF64C130A7D1}"/>
              </a:ext>
            </a:extLst>
          </p:cNvPr>
          <p:cNvGrpSpPr/>
          <p:nvPr/>
        </p:nvGrpSpPr>
        <p:grpSpPr>
          <a:xfrm>
            <a:off x="1387525" y="3757808"/>
            <a:ext cx="14448221" cy="6088422"/>
            <a:chOff x="-188357" y="-118369"/>
            <a:chExt cx="6068437" cy="6088421"/>
          </a:xfrm>
        </p:grpSpPr>
        <p:sp>
          <p:nvSpPr>
            <p:cNvPr id="2881" name="The first mission">
              <a:extLst>
                <a:ext uri="{FF2B5EF4-FFF2-40B4-BE49-F238E27FC236}">
                  <a16:creationId xmlns:a16="http://schemas.microsoft.com/office/drawing/2014/main" id="{CE01D4DB-A42E-5115-9EDD-4E0524E9978C}"/>
                </a:ext>
              </a:extLst>
            </p:cNvPr>
            <p:cNvSpPr/>
            <p:nvPr/>
          </p:nvSpPr>
          <p:spPr>
            <a:xfrm>
              <a:off x="-95340" y="-118369"/>
              <a:ext cx="4445000" cy="138865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75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objetivos</a:t>
              </a:r>
              <a:endParaRPr kumimoji="0" sz="75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2883" name="Aute irure lorem dolor in reprehenderit in voluptate velit. Lorem ipsum dolor sit amet, consectetur adipiscing elit, sed do eiusmod tempor">
              <a:extLst>
                <a:ext uri="{FF2B5EF4-FFF2-40B4-BE49-F238E27FC236}">
                  <a16:creationId xmlns:a16="http://schemas.microsoft.com/office/drawing/2014/main" id="{1C4EE474-C07C-D9AF-B6DA-9374718F787D}"/>
                </a:ext>
              </a:extLst>
            </p:cNvPr>
            <p:cNvSpPr/>
            <p:nvPr/>
          </p:nvSpPr>
          <p:spPr>
            <a:xfrm>
              <a:off x="-188357" y="1864185"/>
              <a:ext cx="6068437" cy="410586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3800" b="1" i="0" u="none" strike="noStrike" kern="0" cap="none" spc="53" normalizeH="0" baseline="0" noProof="0" dirty="0">
                  <a:ln>
                    <a:noFill/>
                  </a:ln>
                  <a:solidFill>
                    <a:srgbClr val="FFFFFF"/>
                  </a:solidFill>
                  <a:effectLst/>
                  <a:uLnTx/>
                  <a:uFillTx/>
                  <a:latin typeface="Sicoob Sans" panose="020B0503020204030204" pitchFamily="34" charset="77"/>
                  <a:sym typeface="Raleway"/>
                </a:rPr>
                <a:t>Apoiar projetos de investimento e a aquisição de máquinas e equipamentos relacionados à redução de emissões de gases do efeito estufa e à adaptação às mudanças do clima e aos seus efeitos, de acordo com as finalidades a seguir:</a:t>
              </a:r>
            </a:p>
            <a:p>
              <a:pPr marL="0" marR="0" lvl="0" indent="0" algn="l" defTabSz="825500" rtl="0" eaLnBrk="1" fontAlgn="auto" latinLnBrk="0" hangingPunct="0">
                <a:lnSpc>
                  <a:spcPct val="150000"/>
                </a:lnSpc>
                <a:spcBef>
                  <a:spcPts val="0"/>
                </a:spcBef>
                <a:spcAft>
                  <a:spcPts val="0"/>
                </a:spcAft>
                <a:buClrTx/>
                <a:buSzTx/>
                <a:buFontTx/>
                <a:buNone/>
                <a:tabLst/>
                <a:defRPr/>
              </a:pPr>
              <a:endParaRPr kumimoji="0" sz="24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sp>
          <p:nvSpPr>
            <p:cNvPr id="2884" name="1">
              <a:extLst>
                <a:ext uri="{FF2B5EF4-FFF2-40B4-BE49-F238E27FC236}">
                  <a16:creationId xmlns:a16="http://schemas.microsoft.com/office/drawing/2014/main" id="{522F6690-1958-0BF1-9A25-9DAC7F84C99F}"/>
                </a:ext>
              </a:extLst>
            </p:cNvPr>
            <p:cNvSpPr/>
            <p:nvPr/>
          </p:nvSpPr>
          <p:spPr>
            <a:xfrm>
              <a:off x="79362" y="138849"/>
              <a:ext cx="690474"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spTree>
    <p:extLst>
      <p:ext uri="{BB962C8B-B14F-4D97-AF65-F5344CB8AC3E}">
        <p14:creationId xmlns:p14="http://schemas.microsoft.com/office/powerpoint/2010/main" val="2464151815"/>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876"/>
                                        </p:tgtEl>
                                        <p:attrNameLst>
                                          <p:attrName>style.visibility</p:attrName>
                                        </p:attrNameLst>
                                      </p:cBhvr>
                                      <p:to>
                                        <p:strVal val="visible"/>
                                      </p:to>
                                    </p:set>
                                    <p:anim calcmode="lin" valueType="num">
                                      <p:cBhvr>
                                        <p:cTn id="7" dur="1000" fill="hold"/>
                                        <p:tgtEl>
                                          <p:spTgt spid="2876"/>
                                        </p:tgtEl>
                                        <p:attrNameLst>
                                          <p:attrName>ppt_x</p:attrName>
                                        </p:attrNameLst>
                                      </p:cBhvr>
                                      <p:tavLst>
                                        <p:tav tm="0">
                                          <p:val>
                                            <p:strVal val="#ppt_x"/>
                                          </p:val>
                                        </p:tav>
                                        <p:tav tm="100000">
                                          <p:val>
                                            <p:strVal val="#ppt_x"/>
                                          </p:val>
                                        </p:tav>
                                      </p:tavLst>
                                    </p:anim>
                                    <p:anim calcmode="lin" valueType="num">
                                      <p:cBhvr>
                                        <p:cTn id="8" dur="1000" fill="hold"/>
                                        <p:tgtEl>
                                          <p:spTgt spid="2876"/>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878"/>
                                        </p:tgtEl>
                                        <p:attrNameLst>
                                          <p:attrName>style.visibility</p:attrName>
                                        </p:attrNameLst>
                                      </p:cBhvr>
                                      <p:to>
                                        <p:strVal val="visible"/>
                                      </p:to>
                                    </p:set>
                                    <p:anim calcmode="lin" valueType="num">
                                      <p:cBhvr>
                                        <p:cTn id="11" dur="1000" fill="hold"/>
                                        <p:tgtEl>
                                          <p:spTgt spid="2878"/>
                                        </p:tgtEl>
                                        <p:attrNameLst>
                                          <p:attrName>ppt_x</p:attrName>
                                        </p:attrNameLst>
                                      </p:cBhvr>
                                      <p:tavLst>
                                        <p:tav tm="0">
                                          <p:val>
                                            <p:strVal val="0-#ppt_w/2"/>
                                          </p:val>
                                        </p:tav>
                                        <p:tav tm="100000">
                                          <p:val>
                                            <p:strVal val="#ppt_x"/>
                                          </p:val>
                                        </p:tav>
                                      </p:tavLst>
                                    </p:anim>
                                    <p:anim calcmode="lin" valueType="num">
                                      <p:cBhvr>
                                        <p:cTn id="12" dur="1000" fill="hold"/>
                                        <p:tgtEl>
                                          <p:spTgt spid="2878"/>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2885"/>
                                        </p:tgtEl>
                                        <p:attrNameLst>
                                          <p:attrName>style.visibility</p:attrName>
                                        </p:attrNameLst>
                                      </p:cBhvr>
                                      <p:to>
                                        <p:strVal val="visible"/>
                                      </p:to>
                                    </p:set>
                                    <p:anim calcmode="lin" valueType="num">
                                      <p:cBhvr>
                                        <p:cTn id="15" dur="1000" fill="hold"/>
                                        <p:tgtEl>
                                          <p:spTgt spid="2885"/>
                                        </p:tgtEl>
                                        <p:attrNameLst>
                                          <p:attrName>ppt_x</p:attrName>
                                        </p:attrNameLst>
                                      </p:cBhvr>
                                      <p:tavLst>
                                        <p:tav tm="0">
                                          <p:val>
                                            <p:strVal val="#ppt_x"/>
                                          </p:val>
                                        </p:tav>
                                        <p:tav tm="100000">
                                          <p:val>
                                            <p:strVal val="#ppt_x"/>
                                          </p:val>
                                        </p:tav>
                                      </p:tavLst>
                                    </p:anim>
                                    <p:anim calcmode="lin" valueType="num">
                                      <p:cBhvr>
                                        <p:cTn id="16" dur="1000" fill="hold"/>
                                        <p:tgtEl>
                                          <p:spTgt spid="2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animBg="1" advAuto="0"/>
      <p:bldP spid="2878" grpId="0" animBg="1" advAuto="0"/>
      <p:bldP spid="288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DBD9-E423-8B67-8D39-4E4653965BC5}"/>
            </a:ext>
          </a:extLst>
        </p:cNvPr>
        <p:cNvGrpSpPr/>
        <p:nvPr/>
      </p:nvGrpSpPr>
      <p:grpSpPr>
        <a:xfrm>
          <a:off x="0" y="0"/>
          <a:ext cx="0" cy="0"/>
          <a:chOff x="0" y="0"/>
          <a:chExt cx="0" cy="0"/>
        </a:xfrm>
      </p:grpSpPr>
      <p:grpSp>
        <p:nvGrpSpPr>
          <p:cNvPr id="5589" name="Group">
            <a:extLst>
              <a:ext uri="{FF2B5EF4-FFF2-40B4-BE49-F238E27FC236}">
                <a16:creationId xmlns:a16="http://schemas.microsoft.com/office/drawing/2014/main" id="{9B8C2676-091E-0A49-5EF2-93C25858F7D8}"/>
              </a:ext>
            </a:extLst>
          </p:cNvPr>
          <p:cNvGrpSpPr/>
          <p:nvPr/>
        </p:nvGrpSpPr>
        <p:grpSpPr>
          <a:xfrm>
            <a:off x="9851959" y="2124493"/>
            <a:ext cx="4680084" cy="9467015"/>
            <a:chOff x="0" y="0"/>
            <a:chExt cx="4680082" cy="9467013"/>
          </a:xfrm>
        </p:grpSpPr>
        <p:pic>
          <p:nvPicPr>
            <p:cNvPr id="5587" name="Image">
              <a:extLst>
                <a:ext uri="{FF2B5EF4-FFF2-40B4-BE49-F238E27FC236}">
                  <a16:creationId xmlns:a16="http://schemas.microsoft.com/office/drawing/2014/main" id="{0FC4B025-87F3-7045-345D-8777AA569CE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2773" y="216362"/>
              <a:ext cx="4174664" cy="9034399"/>
            </a:xfrm>
            <a:prstGeom prst="rect">
              <a:avLst/>
            </a:prstGeom>
            <a:ln w="12700" cap="flat">
              <a:noFill/>
              <a:miter lim="400000"/>
            </a:ln>
            <a:effectLst/>
          </p:spPr>
        </p:pic>
        <p:pic>
          <p:nvPicPr>
            <p:cNvPr id="5588" name="Image" descr="Image">
              <a:extLst>
                <a:ext uri="{FF2B5EF4-FFF2-40B4-BE49-F238E27FC236}">
                  <a16:creationId xmlns:a16="http://schemas.microsoft.com/office/drawing/2014/main" id="{8A6CD84C-81D6-01A4-D5E6-7D543BCF62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680082" cy="9467013"/>
            </a:xfrm>
            <a:prstGeom prst="rect">
              <a:avLst/>
            </a:prstGeom>
            <a:ln w="12700" cap="flat">
              <a:noFill/>
              <a:miter lim="400000"/>
            </a:ln>
            <a:effectLst/>
          </p:spPr>
        </p:pic>
      </p:grpSp>
      <p:grpSp>
        <p:nvGrpSpPr>
          <p:cNvPr id="2" name="Agrupar 1">
            <a:extLst>
              <a:ext uri="{FF2B5EF4-FFF2-40B4-BE49-F238E27FC236}">
                <a16:creationId xmlns:a16="http://schemas.microsoft.com/office/drawing/2014/main" id="{21151F1B-E89C-A3F6-8335-559A2C8426DE}"/>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3AEEC41C-2A63-9926-FD38-7C81446EDC25}"/>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003641"/>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8C978368-6914-8D22-9964-AE86A1DE31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5" name="Three phone mockups">
            <a:extLst>
              <a:ext uri="{FF2B5EF4-FFF2-40B4-BE49-F238E27FC236}">
                <a16:creationId xmlns:a16="http://schemas.microsoft.com/office/drawing/2014/main" id="{71F12086-8D76-36D2-05FE-EF454FEFA7DE}"/>
              </a:ext>
            </a:extLst>
          </p:cNvPr>
          <p:cNvSpPr txBox="1"/>
          <p:nvPr/>
        </p:nvSpPr>
        <p:spPr>
          <a:xfrm>
            <a:off x="1442922" y="1339898"/>
            <a:ext cx="7034161"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Beneficiários finais</a:t>
            </a:r>
            <a:endParaRPr kumimoji="0" sz="4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grpSp>
        <p:nvGrpSpPr>
          <p:cNvPr id="6" name="Group">
            <a:extLst>
              <a:ext uri="{FF2B5EF4-FFF2-40B4-BE49-F238E27FC236}">
                <a16:creationId xmlns:a16="http://schemas.microsoft.com/office/drawing/2014/main" id="{CC3D3A5F-2144-21A8-F6EF-C22666EC7682}"/>
              </a:ext>
            </a:extLst>
          </p:cNvPr>
          <p:cNvGrpSpPr/>
          <p:nvPr/>
        </p:nvGrpSpPr>
        <p:grpSpPr>
          <a:xfrm>
            <a:off x="379036" y="2125675"/>
            <a:ext cx="9135929" cy="1326004"/>
            <a:chOff x="-153884" y="-120729"/>
            <a:chExt cx="8632202" cy="1326002"/>
          </a:xfrm>
        </p:grpSpPr>
        <p:sp>
          <p:nvSpPr>
            <p:cNvPr id="7" name="Circle">
              <a:extLst>
                <a:ext uri="{FF2B5EF4-FFF2-40B4-BE49-F238E27FC236}">
                  <a16:creationId xmlns:a16="http://schemas.microsoft.com/office/drawing/2014/main" id="{A941FF3A-B181-002D-0A12-C3B0F40090B1}"/>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8" name="Lorem ipsum dolor sit elit, consect loreretur nisi ipsum dolor sit conne loreretur">
              <a:extLst>
                <a:ext uri="{FF2B5EF4-FFF2-40B4-BE49-F238E27FC236}">
                  <a16:creationId xmlns:a16="http://schemas.microsoft.com/office/drawing/2014/main" id="{0E450ABD-94F7-5990-B738-3B6568973CE5}"/>
                </a:ext>
              </a:extLst>
            </p:cNvPr>
            <p:cNvSpPr txBox="1"/>
            <p:nvPr/>
          </p:nvSpPr>
          <p:spPr>
            <a:xfrm>
              <a:off x="774675" y="-120729"/>
              <a:ext cx="7703643" cy="13260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2800" dirty="0">
                  <a:solidFill>
                    <a:srgbClr val="003641"/>
                  </a:solidFill>
                  <a:latin typeface="Sicoob Sans" panose="020B0503020204030204" pitchFamily="34" charset="77"/>
                </a:rPr>
                <a:t>Pessoas Jurídicas de Direito Público, à exceção da União;</a:t>
              </a:r>
            </a:p>
          </p:txBody>
        </p:sp>
      </p:grpSp>
      <p:grpSp>
        <p:nvGrpSpPr>
          <p:cNvPr id="10" name="Group">
            <a:extLst>
              <a:ext uri="{FF2B5EF4-FFF2-40B4-BE49-F238E27FC236}">
                <a16:creationId xmlns:a16="http://schemas.microsoft.com/office/drawing/2014/main" id="{CAF9C227-21F8-EED9-5B55-455E3216D31D}"/>
              </a:ext>
            </a:extLst>
          </p:cNvPr>
          <p:cNvGrpSpPr/>
          <p:nvPr/>
        </p:nvGrpSpPr>
        <p:grpSpPr>
          <a:xfrm>
            <a:off x="14773224" y="3202589"/>
            <a:ext cx="8960847" cy="6491457"/>
            <a:chOff x="-2725098" y="-1230734"/>
            <a:chExt cx="8903253" cy="6491448"/>
          </a:xfrm>
        </p:grpSpPr>
        <p:sp>
          <p:nvSpPr>
            <p:cNvPr id="11" name="Circle">
              <a:extLst>
                <a:ext uri="{FF2B5EF4-FFF2-40B4-BE49-F238E27FC236}">
                  <a16:creationId xmlns:a16="http://schemas.microsoft.com/office/drawing/2014/main" id="{8520DBB3-5FC1-B5EB-283E-19928AF5B759}"/>
                </a:ext>
              </a:extLst>
            </p:cNvPr>
            <p:cNvSpPr/>
            <p:nvPr/>
          </p:nvSpPr>
          <p:spPr>
            <a:xfrm>
              <a:off x="-2725098" y="-1092583"/>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12" name="Lorem ipsum dolor sit elit, consect loreretur nisi ipsum dolor sit conne loreretur">
              <a:extLst>
                <a:ext uri="{FF2B5EF4-FFF2-40B4-BE49-F238E27FC236}">
                  <a16:creationId xmlns:a16="http://schemas.microsoft.com/office/drawing/2014/main" id="{EFAED07B-9D92-4DAC-A65C-F5328BC13142}"/>
                </a:ext>
              </a:extLst>
            </p:cNvPr>
            <p:cNvSpPr txBox="1"/>
            <p:nvPr/>
          </p:nvSpPr>
          <p:spPr>
            <a:xfrm>
              <a:off x="-1682830" y="-1230734"/>
              <a:ext cx="7860985" cy="64914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1200"/>
                </a:spcBef>
                <a:spcAft>
                  <a:spcPts val="0"/>
                </a:spcAft>
                <a:buClrTx/>
                <a:buSzTx/>
                <a:buFontTx/>
                <a:buNone/>
                <a:tabLst/>
                <a:defRPr/>
              </a:pPr>
              <a:r>
                <a:rPr lang="pt-BR" sz="3000" b="1" dirty="0">
                  <a:solidFill>
                    <a:srgbClr val="003641"/>
                  </a:solidFill>
                  <a:latin typeface="Sicoob Sans" panose="020B0503020204030204" pitchFamily="34" charset="77"/>
                </a:rPr>
                <a:t>R</a:t>
              </a:r>
              <a:r>
                <a:rPr lang="pt-BR" sz="2700" b="1" dirty="0">
                  <a:solidFill>
                    <a:srgbClr val="003641"/>
                  </a:solidFill>
                  <a:latin typeface="Sicoob Sans" panose="020B0503020204030204" pitchFamily="34" charset="77"/>
                </a:rPr>
                <a:t>$ 50 milhões, por cliente final, a cada 12 meses, contados a partir da data da homologação de cada operação, abrangendo inclusive as operações relativas a sistemas geradores fotovoltaicos.</a:t>
              </a:r>
            </a:p>
            <a:p>
              <a:pPr marL="0" marR="0" lvl="0" indent="0" algn="just" defTabSz="825500" rtl="0" eaLnBrk="1" fontAlgn="auto" latinLnBrk="0" hangingPunct="0">
                <a:lnSpc>
                  <a:spcPct val="150000"/>
                </a:lnSpc>
                <a:spcBef>
                  <a:spcPts val="1200"/>
                </a:spcBef>
                <a:spcAft>
                  <a:spcPts val="0"/>
                </a:spcAft>
                <a:buClrTx/>
                <a:buSzTx/>
                <a:buFontTx/>
                <a:buNone/>
                <a:tabLst/>
                <a:defRPr/>
              </a:pPr>
              <a:r>
                <a:rPr lang="pt-BR" sz="2700" b="1" dirty="0">
                  <a:solidFill>
                    <a:srgbClr val="003641"/>
                  </a:solidFill>
                  <a:latin typeface="Sicoob Sans" panose="020B0503020204030204" pitchFamily="34" charset="77"/>
                </a:rPr>
                <a:t>Para os investimentos relacionados a sistemas geradores fotovoltaicos quando o cliente for classificado por porte como micro, pequena ou média empresa. R$ 20 milhões, por cliente final, a cada 12 meses, contados a partir da data de homologação de cada operação.</a:t>
              </a:r>
            </a:p>
          </p:txBody>
        </p:sp>
        <p:sp>
          <p:nvSpPr>
            <p:cNvPr id="13" name="1">
              <a:extLst>
                <a:ext uri="{FF2B5EF4-FFF2-40B4-BE49-F238E27FC236}">
                  <a16:creationId xmlns:a16="http://schemas.microsoft.com/office/drawing/2014/main" id="{A1FEDAE8-84C2-5D26-CD63-3297024808C9}"/>
                </a:ext>
              </a:extLst>
            </p:cNvPr>
            <p:cNvSpPr txBox="1"/>
            <p:nvPr/>
          </p:nvSpPr>
          <p:spPr>
            <a:xfrm>
              <a:off x="-2013622" y="130407"/>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sp>
        <p:nvSpPr>
          <p:cNvPr id="22" name="Three phone mockups">
            <a:extLst>
              <a:ext uri="{FF2B5EF4-FFF2-40B4-BE49-F238E27FC236}">
                <a16:creationId xmlns:a16="http://schemas.microsoft.com/office/drawing/2014/main" id="{16D1B0F1-4887-B92D-6D14-4F05DB601B39}"/>
              </a:ext>
            </a:extLst>
          </p:cNvPr>
          <p:cNvSpPr txBox="1"/>
          <p:nvPr/>
        </p:nvSpPr>
        <p:spPr>
          <a:xfrm>
            <a:off x="16886120" y="1668193"/>
            <a:ext cx="7034161"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pt-BR" sz="6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Limite financiado</a:t>
            </a:r>
            <a:endParaRPr kumimoji="0" sz="6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grpSp>
        <p:nvGrpSpPr>
          <p:cNvPr id="23" name="Group">
            <a:extLst>
              <a:ext uri="{FF2B5EF4-FFF2-40B4-BE49-F238E27FC236}">
                <a16:creationId xmlns:a16="http://schemas.microsoft.com/office/drawing/2014/main" id="{0C4681FF-4C03-AFE5-01D2-7268C57CD5A7}"/>
              </a:ext>
            </a:extLst>
          </p:cNvPr>
          <p:cNvGrpSpPr/>
          <p:nvPr/>
        </p:nvGrpSpPr>
        <p:grpSpPr>
          <a:xfrm>
            <a:off x="379036" y="3657821"/>
            <a:ext cx="9135928" cy="1326004"/>
            <a:chOff x="-153884" y="-384325"/>
            <a:chExt cx="8632201" cy="1326002"/>
          </a:xfrm>
        </p:grpSpPr>
        <p:sp>
          <p:nvSpPr>
            <p:cNvPr id="24" name="Circle">
              <a:extLst>
                <a:ext uri="{FF2B5EF4-FFF2-40B4-BE49-F238E27FC236}">
                  <a16:creationId xmlns:a16="http://schemas.microsoft.com/office/drawing/2014/main" id="{9E2AF850-DF6A-F94B-E903-22028A22456C}"/>
                </a:ext>
              </a:extLst>
            </p:cNvPr>
            <p:cNvSpPr/>
            <p:nvPr/>
          </p:nvSpPr>
          <p:spPr>
            <a:xfrm>
              <a:off x="-153884" y="-317721"/>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25" name="Lorem ipsum dolor sit elit, consect loreretur nisi ipsum dolor sit conne loreretur">
              <a:extLst>
                <a:ext uri="{FF2B5EF4-FFF2-40B4-BE49-F238E27FC236}">
                  <a16:creationId xmlns:a16="http://schemas.microsoft.com/office/drawing/2014/main" id="{FDF299D4-22B2-719A-AA1E-7F784889B180}"/>
                </a:ext>
              </a:extLst>
            </p:cNvPr>
            <p:cNvSpPr txBox="1"/>
            <p:nvPr/>
          </p:nvSpPr>
          <p:spPr>
            <a:xfrm>
              <a:off x="774675" y="-384325"/>
              <a:ext cx="7703642" cy="13260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2800" dirty="0">
                  <a:solidFill>
                    <a:srgbClr val="003641"/>
                  </a:solidFill>
                  <a:latin typeface="Sicoob Sans" panose="020B0503020204030204" pitchFamily="34" charset="77"/>
                </a:rPr>
                <a:t>Pessoas Jurídicas de Direito Privado com sede e administração no país;</a:t>
              </a:r>
            </a:p>
          </p:txBody>
        </p:sp>
      </p:grpSp>
      <p:grpSp>
        <p:nvGrpSpPr>
          <p:cNvPr id="26" name="Group">
            <a:extLst>
              <a:ext uri="{FF2B5EF4-FFF2-40B4-BE49-F238E27FC236}">
                <a16:creationId xmlns:a16="http://schemas.microsoft.com/office/drawing/2014/main" id="{EADB69B8-D164-B2C3-B7C4-9AA4D3829D7C}"/>
              </a:ext>
            </a:extLst>
          </p:cNvPr>
          <p:cNvGrpSpPr/>
          <p:nvPr/>
        </p:nvGrpSpPr>
        <p:grpSpPr>
          <a:xfrm>
            <a:off x="379036" y="5328342"/>
            <a:ext cx="6869027" cy="849199"/>
            <a:chOff x="-153884" y="14322"/>
            <a:chExt cx="6490290" cy="849198"/>
          </a:xfrm>
        </p:grpSpPr>
        <p:sp>
          <p:nvSpPr>
            <p:cNvPr id="27" name="Circle">
              <a:extLst>
                <a:ext uri="{FF2B5EF4-FFF2-40B4-BE49-F238E27FC236}">
                  <a16:creationId xmlns:a16="http://schemas.microsoft.com/office/drawing/2014/main" id="{06575429-603A-6B62-E205-E0E26D3F4419}"/>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28" name="Lorem ipsum dolor sit elit, consect loreretur nisi ipsum dolor sit conne loreretur">
              <a:extLst>
                <a:ext uri="{FF2B5EF4-FFF2-40B4-BE49-F238E27FC236}">
                  <a16:creationId xmlns:a16="http://schemas.microsoft.com/office/drawing/2014/main" id="{FA7F2988-F7B8-A189-787E-E75DF9D2852F}"/>
                </a:ext>
              </a:extLst>
            </p:cNvPr>
            <p:cNvSpPr txBox="1"/>
            <p:nvPr/>
          </p:nvSpPr>
          <p:spPr>
            <a:xfrm>
              <a:off x="774675" y="63402"/>
              <a:ext cx="5561731" cy="6796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2800" dirty="0">
                  <a:solidFill>
                    <a:srgbClr val="003641"/>
                  </a:solidFill>
                  <a:latin typeface="Sicoob Sans" panose="020B0503020204030204" pitchFamily="34" charset="77"/>
                </a:rPr>
                <a:t>Empresários individuais; e</a:t>
              </a:r>
            </a:p>
          </p:txBody>
        </p:sp>
      </p:grpSp>
      <p:grpSp>
        <p:nvGrpSpPr>
          <p:cNvPr id="29" name="Group">
            <a:extLst>
              <a:ext uri="{FF2B5EF4-FFF2-40B4-BE49-F238E27FC236}">
                <a16:creationId xmlns:a16="http://schemas.microsoft.com/office/drawing/2014/main" id="{A16491D8-E5E3-3B6F-700B-8CFBA6B552BE}"/>
              </a:ext>
            </a:extLst>
          </p:cNvPr>
          <p:cNvGrpSpPr/>
          <p:nvPr/>
        </p:nvGrpSpPr>
        <p:grpSpPr>
          <a:xfrm>
            <a:off x="379036" y="6448318"/>
            <a:ext cx="9135927" cy="2618666"/>
            <a:chOff x="-153884" y="-120729"/>
            <a:chExt cx="8226873" cy="2618663"/>
          </a:xfrm>
        </p:grpSpPr>
        <p:sp>
          <p:nvSpPr>
            <p:cNvPr id="30" name="Circle">
              <a:extLst>
                <a:ext uri="{FF2B5EF4-FFF2-40B4-BE49-F238E27FC236}">
                  <a16:creationId xmlns:a16="http://schemas.microsoft.com/office/drawing/2014/main" id="{19E15F49-01D3-2C2B-3172-EFD8EE0B410A}"/>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31" name="Lorem ipsum dolor sit elit, consect loreretur nisi ipsum dolor sit conne loreretur">
              <a:extLst>
                <a:ext uri="{FF2B5EF4-FFF2-40B4-BE49-F238E27FC236}">
                  <a16:creationId xmlns:a16="http://schemas.microsoft.com/office/drawing/2014/main" id="{F2165164-BBB8-275A-C80A-ECDBB249EDD4}"/>
                </a:ext>
              </a:extLst>
            </p:cNvPr>
            <p:cNvSpPr txBox="1"/>
            <p:nvPr/>
          </p:nvSpPr>
          <p:spPr>
            <a:xfrm>
              <a:off x="774674" y="-120729"/>
              <a:ext cx="7298315" cy="2618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2800" dirty="0">
                  <a:solidFill>
                    <a:srgbClr val="003641"/>
                  </a:solidFill>
                  <a:latin typeface="Sicoob Sans" panose="020B0503020204030204" pitchFamily="34" charset="77"/>
                </a:rPr>
                <a:t>Pessoas físicas, residentes e domiciliadas no país, para investimento nos setores agropecuário, de produção florestal, de pesca e aquícola, inclusive nos serviços diretamente relacionados.</a:t>
              </a:r>
            </a:p>
          </p:txBody>
        </p:sp>
      </p:grpSp>
      <p:grpSp>
        <p:nvGrpSpPr>
          <p:cNvPr id="32" name="Group">
            <a:extLst>
              <a:ext uri="{FF2B5EF4-FFF2-40B4-BE49-F238E27FC236}">
                <a16:creationId xmlns:a16="http://schemas.microsoft.com/office/drawing/2014/main" id="{05648DAE-70B3-CDDC-B43C-FAFCDD0BB6EA}"/>
              </a:ext>
            </a:extLst>
          </p:cNvPr>
          <p:cNvGrpSpPr/>
          <p:nvPr/>
        </p:nvGrpSpPr>
        <p:grpSpPr>
          <a:xfrm>
            <a:off x="379036" y="10227530"/>
            <a:ext cx="8970793" cy="849199"/>
            <a:chOff x="-153884" y="14322"/>
            <a:chExt cx="8476171" cy="849198"/>
          </a:xfrm>
        </p:grpSpPr>
        <p:sp>
          <p:nvSpPr>
            <p:cNvPr id="33" name="Circle">
              <a:extLst>
                <a:ext uri="{FF2B5EF4-FFF2-40B4-BE49-F238E27FC236}">
                  <a16:creationId xmlns:a16="http://schemas.microsoft.com/office/drawing/2014/main" id="{1903DC26-7495-8A7B-9BBB-E0146C9D251C}"/>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34" name="Lorem ipsum dolor sit elit, consect loreretur nisi ipsum dolor sit conne loreretur">
              <a:extLst>
                <a:ext uri="{FF2B5EF4-FFF2-40B4-BE49-F238E27FC236}">
                  <a16:creationId xmlns:a16="http://schemas.microsoft.com/office/drawing/2014/main" id="{DB6BBE9A-CCAC-E8EF-B305-9085D7A7BA9B}"/>
                </a:ext>
              </a:extLst>
            </p:cNvPr>
            <p:cNvSpPr txBox="1"/>
            <p:nvPr/>
          </p:nvSpPr>
          <p:spPr>
            <a:xfrm>
              <a:off x="774675" y="63402"/>
              <a:ext cx="7547612" cy="6796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2800" dirty="0">
                  <a:solidFill>
                    <a:srgbClr val="003641"/>
                  </a:solidFill>
                  <a:latin typeface="Sicoob Sans" panose="020B0503020204030204" pitchFamily="34" charset="77"/>
                </a:rPr>
                <a:t>Até 16 anos, incluindo 5 anos de carência</a:t>
              </a:r>
            </a:p>
          </p:txBody>
        </p:sp>
      </p:grpSp>
      <p:sp>
        <p:nvSpPr>
          <p:cNvPr id="35" name="Three phone mockups">
            <a:extLst>
              <a:ext uri="{FF2B5EF4-FFF2-40B4-BE49-F238E27FC236}">
                <a16:creationId xmlns:a16="http://schemas.microsoft.com/office/drawing/2014/main" id="{858FF195-50DA-A13A-98D9-89AB3981566D}"/>
              </a:ext>
            </a:extLst>
          </p:cNvPr>
          <p:cNvSpPr txBox="1"/>
          <p:nvPr/>
        </p:nvSpPr>
        <p:spPr>
          <a:xfrm>
            <a:off x="1496023" y="9336511"/>
            <a:ext cx="7034161"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Prazo máximo</a:t>
            </a:r>
            <a:endParaRPr kumimoji="0" sz="4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grpSp>
        <p:nvGrpSpPr>
          <p:cNvPr id="36" name="Group">
            <a:extLst>
              <a:ext uri="{FF2B5EF4-FFF2-40B4-BE49-F238E27FC236}">
                <a16:creationId xmlns:a16="http://schemas.microsoft.com/office/drawing/2014/main" id="{B95C9888-FF22-5458-EBFB-28A8C752E7FF}"/>
              </a:ext>
            </a:extLst>
          </p:cNvPr>
          <p:cNvGrpSpPr/>
          <p:nvPr/>
        </p:nvGrpSpPr>
        <p:grpSpPr>
          <a:xfrm>
            <a:off x="379036" y="12089881"/>
            <a:ext cx="8970793" cy="1375084"/>
            <a:chOff x="-153884" y="14322"/>
            <a:chExt cx="8476171" cy="1375082"/>
          </a:xfrm>
        </p:grpSpPr>
        <p:sp>
          <p:nvSpPr>
            <p:cNvPr id="37" name="Circle">
              <a:extLst>
                <a:ext uri="{FF2B5EF4-FFF2-40B4-BE49-F238E27FC236}">
                  <a16:creationId xmlns:a16="http://schemas.microsoft.com/office/drawing/2014/main" id="{3C148B3A-DB0A-15C0-1DD1-DC328BF85260}"/>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38" name="Lorem ipsum dolor sit elit, consect loreretur nisi ipsum dolor sit conne loreretur">
              <a:extLst>
                <a:ext uri="{FF2B5EF4-FFF2-40B4-BE49-F238E27FC236}">
                  <a16:creationId xmlns:a16="http://schemas.microsoft.com/office/drawing/2014/main" id="{1F8C0AC5-7060-2C96-A3EE-E50DA95FB612}"/>
                </a:ext>
              </a:extLst>
            </p:cNvPr>
            <p:cNvSpPr txBox="1"/>
            <p:nvPr/>
          </p:nvSpPr>
          <p:spPr>
            <a:xfrm>
              <a:off x="774675" y="63402"/>
              <a:ext cx="7547612" cy="13260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2800" dirty="0">
                  <a:solidFill>
                    <a:srgbClr val="003641"/>
                  </a:solidFill>
                  <a:latin typeface="Sicoob Sans" panose="020B0503020204030204" pitchFamily="34" charset="77"/>
                </a:rPr>
                <a:t>A partir de 10,69% a.a. podendo variar conforme o porte do produtor/tipo empresarial</a:t>
              </a:r>
            </a:p>
          </p:txBody>
        </p:sp>
      </p:grpSp>
      <p:sp>
        <p:nvSpPr>
          <p:cNvPr id="39" name="Three phone mockups">
            <a:extLst>
              <a:ext uri="{FF2B5EF4-FFF2-40B4-BE49-F238E27FC236}">
                <a16:creationId xmlns:a16="http://schemas.microsoft.com/office/drawing/2014/main" id="{32299DEB-DAB8-059F-3D4F-049F75C1E628}"/>
              </a:ext>
            </a:extLst>
          </p:cNvPr>
          <p:cNvSpPr txBox="1"/>
          <p:nvPr/>
        </p:nvSpPr>
        <p:spPr>
          <a:xfrm>
            <a:off x="1496023" y="11198862"/>
            <a:ext cx="7034161"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Taxa de juros</a:t>
            </a:r>
            <a:endParaRPr kumimoji="0" sz="4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spTree>
    <p:extLst>
      <p:ext uri="{BB962C8B-B14F-4D97-AF65-F5344CB8AC3E}">
        <p14:creationId xmlns:p14="http://schemas.microsoft.com/office/powerpoint/2010/main" val="2056466388"/>
      </p:ext>
    </p:extLst>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iterate>
                                    <p:tmAbs val="0"/>
                                  </p:iterate>
                                  <p:childTnLst>
                                    <p:set>
                                      <p:cBhvr>
                                        <p:cTn id="6" fill="hold"/>
                                        <p:tgtEl>
                                          <p:spTgt spid="5589"/>
                                        </p:tgtEl>
                                        <p:attrNameLst>
                                          <p:attrName>style.visibility</p:attrName>
                                        </p:attrNameLst>
                                      </p:cBhvr>
                                      <p:to>
                                        <p:strVal val="visible"/>
                                      </p:to>
                                    </p:set>
                                    <p:anim calcmode="lin" valueType="num">
                                      <p:cBhvr>
                                        <p:cTn id="7" dur="1000" fill="hold"/>
                                        <p:tgtEl>
                                          <p:spTgt spid="5589"/>
                                        </p:tgtEl>
                                        <p:attrNameLst>
                                          <p:attrName>ppt_x</p:attrName>
                                        </p:attrNameLst>
                                      </p:cBhvr>
                                      <p:tavLst>
                                        <p:tav tm="0">
                                          <p:val>
                                            <p:strVal val="#ppt_x"/>
                                          </p:val>
                                        </p:tav>
                                        <p:tav tm="100000">
                                          <p:val>
                                            <p:strVal val="#ppt_x"/>
                                          </p:val>
                                        </p:tav>
                                      </p:tavLst>
                                    </p:anim>
                                    <p:anim calcmode="lin" valueType="num">
                                      <p:cBhvr>
                                        <p:cTn id="8" dur="1000" fill="hold"/>
                                        <p:tgtEl>
                                          <p:spTgt spid="55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1" name="Group"/>
          <p:cNvGrpSpPr/>
          <p:nvPr/>
        </p:nvGrpSpPr>
        <p:grpSpPr>
          <a:xfrm>
            <a:off x="1354746" y="540328"/>
            <a:ext cx="6904587" cy="11473194"/>
            <a:chOff x="0" y="0"/>
            <a:chExt cx="4478578" cy="11230503"/>
          </a:xfrm>
          <a:solidFill>
            <a:srgbClr val="003641"/>
          </a:solidFill>
        </p:grpSpPr>
        <p:sp>
          <p:nvSpPr>
            <p:cNvPr id="4236" name="Rounded Rectangle"/>
            <p:cNvSpPr/>
            <p:nvPr/>
          </p:nvSpPr>
          <p:spPr>
            <a:xfrm>
              <a:off x="0" y="0"/>
              <a:ext cx="4478578" cy="11230503"/>
            </a:xfrm>
            <a:prstGeom prst="roundRect">
              <a:avLst>
                <a:gd name="adj" fmla="val 10860"/>
              </a:avLst>
            </a:prstGeom>
            <a:grp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237" name="Insert title here…"/>
            <p:cNvSpPr txBox="1"/>
            <p:nvPr/>
          </p:nvSpPr>
          <p:spPr>
            <a:xfrm>
              <a:off x="704731" y="1876179"/>
              <a:ext cx="3069115" cy="429163"/>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20000"/>
                </a:lnSpc>
                <a:defRPr sz="2200" b="1" spc="66"/>
              </a:pPr>
              <a:endParaRPr sz="2000" dirty="0">
                <a:solidFill>
                  <a:srgbClr val="003641"/>
                </a:solidFill>
                <a:latin typeface="Sicoob Sans" panose="020B0503020204030204" pitchFamily="34" charset="77"/>
              </a:endParaRPr>
            </a:p>
          </p:txBody>
        </p:sp>
        <p:sp>
          <p:nvSpPr>
            <p:cNvPr id="4240" name="Basic"/>
            <p:cNvSpPr txBox="1"/>
            <p:nvPr/>
          </p:nvSpPr>
          <p:spPr>
            <a:xfrm>
              <a:off x="605470" y="533115"/>
              <a:ext cx="3267638" cy="778271"/>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pPr algn="ctr"/>
              <a:r>
                <a:rPr lang="pt-BR" b="1" dirty="0">
                  <a:solidFill>
                    <a:srgbClr val="C9D200"/>
                  </a:solidFill>
                  <a:latin typeface="Sicoob Sans" panose="020B0503020204030204" pitchFamily="34" charset="77"/>
                </a:rPr>
                <a:t>Indústria Verde:</a:t>
              </a:r>
              <a:endParaRPr b="1" dirty="0">
                <a:solidFill>
                  <a:srgbClr val="C9D200"/>
                </a:solidFill>
                <a:latin typeface="Sicoob Sans" panose="020B0503020204030204" pitchFamily="34" charset="77"/>
              </a:endParaRPr>
            </a:p>
          </p:txBody>
        </p:sp>
      </p:grpSp>
      <p:grpSp>
        <p:nvGrpSpPr>
          <p:cNvPr id="4247" name="Group"/>
          <p:cNvGrpSpPr/>
          <p:nvPr/>
        </p:nvGrpSpPr>
        <p:grpSpPr>
          <a:xfrm>
            <a:off x="8565394" y="540328"/>
            <a:ext cx="6904587" cy="11448629"/>
            <a:chOff x="0" y="0"/>
            <a:chExt cx="4478578" cy="11278085"/>
          </a:xfrm>
        </p:grpSpPr>
        <p:sp>
          <p:nvSpPr>
            <p:cNvPr id="4242" name="Rounded Rectangle"/>
            <p:cNvSpPr/>
            <p:nvPr/>
          </p:nvSpPr>
          <p:spPr>
            <a:xfrm>
              <a:off x="0" y="0"/>
              <a:ext cx="4478578" cy="11278085"/>
            </a:xfrm>
            <a:prstGeom prst="roundRect">
              <a:avLst>
                <a:gd name="adj" fmla="val 10860"/>
              </a:avLst>
            </a:prstGeom>
            <a:solidFill>
              <a:srgbClr val="EBEBEB"/>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245" name="Insert title here…"/>
            <p:cNvSpPr txBox="1"/>
            <p:nvPr/>
          </p:nvSpPr>
          <p:spPr>
            <a:xfrm>
              <a:off x="119314" y="2104123"/>
              <a:ext cx="4239949" cy="63998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just"/>
              <a:r>
                <a:rPr lang="pt-BR" sz="2800" b="1" dirty="0">
                  <a:latin typeface="Sicoob Sans" panose="020B0604020202020204" charset="0"/>
                </a:rPr>
                <a:t>Apoiar a adoção de fontes de energia limpa, envolvendo a modernização das redes de energia, o incentivo à eletrificação de setores com altas emissões de gases de efeito estufa e outros poluentes atmosféricos, incluindo a produção de hidrogênio com fontes renováveis e a promoção do uso responsável e eficiente da energia. </a:t>
              </a:r>
            </a:p>
          </p:txBody>
        </p:sp>
        <p:sp>
          <p:nvSpPr>
            <p:cNvPr id="4246" name="Home"/>
            <p:cNvSpPr txBox="1"/>
            <p:nvPr/>
          </p:nvSpPr>
          <p:spPr>
            <a:xfrm>
              <a:off x="192913" y="542755"/>
              <a:ext cx="4110946" cy="7832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pPr algn="ctr"/>
              <a:r>
                <a:rPr lang="pt-BR" b="1" dirty="0">
                  <a:solidFill>
                    <a:srgbClr val="003641"/>
                  </a:solidFill>
                  <a:latin typeface="Sicoob Sans" panose="020B0503020204030204" pitchFamily="34" charset="77"/>
                </a:rPr>
                <a:t>Transição Energética</a:t>
              </a:r>
              <a:endParaRPr b="1" dirty="0">
                <a:solidFill>
                  <a:srgbClr val="003641"/>
                </a:solidFill>
                <a:latin typeface="Sicoob Sans" panose="020B0503020204030204" pitchFamily="34" charset="77"/>
              </a:endParaRPr>
            </a:p>
          </p:txBody>
        </p:sp>
      </p:grpSp>
      <p:grpSp>
        <p:nvGrpSpPr>
          <p:cNvPr id="4253" name="Group"/>
          <p:cNvGrpSpPr/>
          <p:nvPr/>
        </p:nvGrpSpPr>
        <p:grpSpPr>
          <a:xfrm>
            <a:off x="15776042" y="540329"/>
            <a:ext cx="7184208" cy="11448630"/>
            <a:chOff x="0" y="0"/>
            <a:chExt cx="4478578" cy="11216294"/>
          </a:xfrm>
        </p:grpSpPr>
        <p:sp>
          <p:nvSpPr>
            <p:cNvPr id="4248" name="Rounded Rectangle"/>
            <p:cNvSpPr/>
            <p:nvPr/>
          </p:nvSpPr>
          <p:spPr>
            <a:xfrm>
              <a:off x="0" y="0"/>
              <a:ext cx="4478578" cy="11216294"/>
            </a:xfrm>
            <a:prstGeom prst="roundRect">
              <a:avLst>
                <a:gd name="adj" fmla="val 10860"/>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251" name="Insert title here…"/>
            <p:cNvSpPr txBox="1"/>
            <p:nvPr/>
          </p:nvSpPr>
          <p:spPr>
            <a:xfrm>
              <a:off x="260396" y="2092594"/>
              <a:ext cx="4035187" cy="44024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just"/>
              <a:r>
                <a:rPr lang="pt-BR" sz="2800" b="1" dirty="0">
                  <a:solidFill>
                    <a:schemeClr val="bg1"/>
                  </a:solidFill>
                  <a:latin typeface="Sicoob Sans" panose="020B0604020202020204" charset="0"/>
                </a:rPr>
                <a:t>Apoiar a conservação, recuperação e gestão responsável de florestas e promover a mitigação climática, a sustentabilidade ambiental, a disponibilidade de água, a proteção e uso sustentável da biodiversidade e a resiliência às mudanças climáticas. </a:t>
              </a:r>
            </a:p>
          </p:txBody>
        </p:sp>
        <p:sp>
          <p:nvSpPr>
            <p:cNvPr id="4252" name="Pro"/>
            <p:cNvSpPr txBox="1"/>
            <p:nvPr/>
          </p:nvSpPr>
          <p:spPr>
            <a:xfrm>
              <a:off x="381591" y="345862"/>
              <a:ext cx="3792799" cy="14369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pPr algn="ctr"/>
              <a:r>
                <a:rPr lang="pt-BR" b="1" dirty="0">
                  <a:latin typeface="Sicoob Sans" panose="020B0503020204030204" pitchFamily="34" charset="77"/>
                </a:rPr>
                <a:t>Florestas Nativas e Recursos Hídricos</a:t>
              </a:r>
              <a:endParaRPr b="1" dirty="0">
                <a:latin typeface="Sicoob Sans" panose="020B0503020204030204" pitchFamily="34" charset="77"/>
              </a:endParaRPr>
            </a:p>
          </p:txBody>
        </p:sp>
      </p:grpSp>
      <p:grpSp>
        <p:nvGrpSpPr>
          <p:cNvPr id="2" name="Agrupar 1">
            <a:extLst>
              <a:ext uri="{FF2B5EF4-FFF2-40B4-BE49-F238E27FC236}">
                <a16:creationId xmlns:a16="http://schemas.microsoft.com/office/drawing/2014/main" id="{3BFB04DE-2194-2DD5-0CF4-0E7EAB528851}"/>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F07D2BD8-E5AF-8C57-F2DA-AB84CB7BC0B0}"/>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3D2130E0-907D-BFBF-EA9A-81A520A693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6" name="CaixaDeTexto 5">
            <a:extLst>
              <a:ext uri="{FF2B5EF4-FFF2-40B4-BE49-F238E27FC236}">
                <a16:creationId xmlns:a16="http://schemas.microsoft.com/office/drawing/2014/main" id="{2A33211E-F5DC-FBF1-7357-55AC05D42703}"/>
              </a:ext>
            </a:extLst>
          </p:cNvPr>
          <p:cNvSpPr txBox="1"/>
          <p:nvPr/>
        </p:nvSpPr>
        <p:spPr>
          <a:xfrm>
            <a:off x="1568388" y="2588841"/>
            <a:ext cx="6421582" cy="8425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pt-BR" sz="2800" b="1" dirty="0">
                <a:solidFill>
                  <a:schemeClr val="bg1"/>
                </a:solidFill>
                <a:latin typeface="Sicoob Sans" panose="020B0604020202020204" charset="0"/>
              </a:rPr>
              <a:t>Apoiar a produção de bens e serviços de maneira ambientalmente responsável e sustentável, minimizando os impactos negativos no meio ambiente, reduzindo as emissões de gases de efeito estufa e o consumo de recursos naturais não renováveis, promovendo práticas de produção alinhadas com os princípios do desenvolvimento sustentável, incluindo a economia circular, adaptando-se aos impactos das mudanças climáticas.</a:t>
            </a:r>
          </a:p>
        </p:txBody>
      </p:sp>
      <p:sp>
        <p:nvSpPr>
          <p:cNvPr id="8" name="CaixaDeTexto 7">
            <a:extLst>
              <a:ext uri="{FF2B5EF4-FFF2-40B4-BE49-F238E27FC236}">
                <a16:creationId xmlns:a16="http://schemas.microsoft.com/office/drawing/2014/main" id="{42E812CF-E283-1A24-D9A9-BCA8B687BAAE}"/>
              </a:ext>
            </a:extLst>
          </p:cNvPr>
          <p:cNvSpPr txBox="1"/>
          <p:nvPr/>
        </p:nvSpPr>
        <p:spPr>
          <a:xfrm>
            <a:off x="17193781" y="13167460"/>
            <a:ext cx="12200466" cy="462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800" dirty="0"/>
              <a:t>CIRCULAR SUP/ADIG Nº 36/2026-BNDES </a:t>
            </a:r>
            <a:endParaRPr lang="pt-BR" sz="1800" dirty="0">
              <a:solidFill>
                <a:srgbClr val="003641"/>
              </a:solidFill>
              <a:latin typeface="Sicoob Sans" panose="020B0503020204030204" pitchFamily="34" charset="77"/>
            </a:endParaRP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500"/>
                                  </p:stCondLst>
                                  <p:iterate>
                                    <p:tmAbs val="0"/>
                                  </p:iterate>
                                  <p:childTnLst>
                                    <p:set>
                                      <p:cBhvr>
                                        <p:cTn id="6" fill="hold"/>
                                        <p:tgtEl>
                                          <p:spTgt spid="4241"/>
                                        </p:tgtEl>
                                        <p:attrNameLst>
                                          <p:attrName>style.visibility</p:attrName>
                                        </p:attrNameLst>
                                      </p:cBhvr>
                                      <p:to>
                                        <p:strVal val="visible"/>
                                      </p:to>
                                    </p:set>
                                    <p:anim calcmode="lin" valueType="num">
                                      <p:cBhvr>
                                        <p:cTn id="7" dur="1000" fill="hold"/>
                                        <p:tgtEl>
                                          <p:spTgt spid="4241"/>
                                        </p:tgtEl>
                                        <p:attrNameLst>
                                          <p:attrName>ppt_x</p:attrName>
                                        </p:attrNameLst>
                                      </p:cBhvr>
                                      <p:tavLst>
                                        <p:tav tm="0">
                                          <p:val>
                                            <p:strVal val="1+#ppt_w/2"/>
                                          </p:val>
                                        </p:tav>
                                        <p:tav tm="100000">
                                          <p:val>
                                            <p:strVal val="#ppt_x"/>
                                          </p:val>
                                        </p:tav>
                                      </p:tavLst>
                                    </p:anim>
                                    <p:anim calcmode="lin" valueType="num">
                                      <p:cBhvr>
                                        <p:cTn id="8" dur="1000" fill="hold"/>
                                        <p:tgtEl>
                                          <p:spTgt spid="4241"/>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1000"/>
                                  </p:stCondLst>
                                  <p:iterate>
                                    <p:tmAbs val="0"/>
                                  </p:iterate>
                                  <p:childTnLst>
                                    <p:set>
                                      <p:cBhvr>
                                        <p:cTn id="10" fill="hold"/>
                                        <p:tgtEl>
                                          <p:spTgt spid="4247"/>
                                        </p:tgtEl>
                                        <p:attrNameLst>
                                          <p:attrName>style.visibility</p:attrName>
                                        </p:attrNameLst>
                                      </p:cBhvr>
                                      <p:to>
                                        <p:strVal val="visible"/>
                                      </p:to>
                                    </p:set>
                                    <p:anim calcmode="lin" valueType="num">
                                      <p:cBhvr>
                                        <p:cTn id="11" dur="1000" fill="hold"/>
                                        <p:tgtEl>
                                          <p:spTgt spid="4247"/>
                                        </p:tgtEl>
                                        <p:attrNameLst>
                                          <p:attrName>ppt_x</p:attrName>
                                        </p:attrNameLst>
                                      </p:cBhvr>
                                      <p:tavLst>
                                        <p:tav tm="0">
                                          <p:val>
                                            <p:strVal val="1+#ppt_w/2"/>
                                          </p:val>
                                        </p:tav>
                                        <p:tav tm="100000">
                                          <p:val>
                                            <p:strVal val="#ppt_x"/>
                                          </p:val>
                                        </p:tav>
                                      </p:tavLst>
                                    </p:anim>
                                    <p:anim calcmode="lin" valueType="num">
                                      <p:cBhvr>
                                        <p:cTn id="12" dur="1000" fill="hold"/>
                                        <p:tgtEl>
                                          <p:spTgt spid="4247"/>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1500"/>
                                  </p:stCondLst>
                                  <p:iterate>
                                    <p:tmAbs val="0"/>
                                  </p:iterate>
                                  <p:childTnLst>
                                    <p:set>
                                      <p:cBhvr>
                                        <p:cTn id="14" fill="hold"/>
                                        <p:tgtEl>
                                          <p:spTgt spid="4253"/>
                                        </p:tgtEl>
                                        <p:attrNameLst>
                                          <p:attrName>style.visibility</p:attrName>
                                        </p:attrNameLst>
                                      </p:cBhvr>
                                      <p:to>
                                        <p:strVal val="visible"/>
                                      </p:to>
                                    </p:set>
                                    <p:anim calcmode="lin" valueType="num">
                                      <p:cBhvr>
                                        <p:cTn id="15" dur="1000" fill="hold"/>
                                        <p:tgtEl>
                                          <p:spTgt spid="4253"/>
                                        </p:tgtEl>
                                        <p:attrNameLst>
                                          <p:attrName>ppt_x</p:attrName>
                                        </p:attrNameLst>
                                      </p:cBhvr>
                                      <p:tavLst>
                                        <p:tav tm="0">
                                          <p:val>
                                            <p:strVal val="1+#ppt_w/2"/>
                                          </p:val>
                                        </p:tav>
                                        <p:tav tm="100000">
                                          <p:val>
                                            <p:strVal val="#ppt_x"/>
                                          </p:val>
                                        </p:tav>
                                      </p:tavLst>
                                    </p:anim>
                                    <p:anim calcmode="lin" valueType="num">
                                      <p:cBhvr>
                                        <p:cTn id="16" dur="1000" fill="hold"/>
                                        <p:tgtEl>
                                          <p:spTgt spid="42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1" grpId="0" animBg="1" advAuto="0"/>
      <p:bldP spid="4247" grpId="0" animBg="1" advAuto="0"/>
      <p:bldP spid="4253"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4677-EFDF-7CE4-02F4-335739F34228}"/>
            </a:ext>
          </a:extLst>
        </p:cNvPr>
        <p:cNvGrpSpPr/>
        <p:nvPr/>
      </p:nvGrpSpPr>
      <p:grpSpPr>
        <a:xfrm>
          <a:off x="0" y="0"/>
          <a:ext cx="0" cy="0"/>
          <a:chOff x="0" y="0"/>
          <a:chExt cx="0" cy="0"/>
        </a:xfrm>
      </p:grpSpPr>
      <p:pic>
        <p:nvPicPr>
          <p:cNvPr id="4701" name="JPEG image 3.jpeg">
            <a:extLst>
              <a:ext uri="{FF2B5EF4-FFF2-40B4-BE49-F238E27FC236}">
                <a16:creationId xmlns:a16="http://schemas.microsoft.com/office/drawing/2014/main" id="{C4246869-4299-2C51-A829-44692952DC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a:extLst>
              <a:ext uri="{FF2B5EF4-FFF2-40B4-BE49-F238E27FC236}">
                <a16:creationId xmlns:a16="http://schemas.microsoft.com/office/drawing/2014/main" id="{F821E306-8C63-B5C1-9A36-1E45EBC85B0A}"/>
              </a:ext>
            </a:extLst>
          </p:cNvPr>
          <p:cNvSpPr/>
          <p:nvPr/>
        </p:nvSpPr>
        <p:spPr>
          <a:xfrm>
            <a:off x="-2"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CPR-F</a:t>
            </a:r>
          </a:p>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3500" b="1" dirty="0">
                <a:solidFill>
                  <a:srgbClr val="00AE9D"/>
                </a:solidFill>
                <a:latin typeface="Sicoob Sans Black" panose="020B0503020204030204" pitchFamily="34" charset="77"/>
              </a:rPr>
              <a:t>Cédula de Produto Rural com Liquidação Financeira</a:t>
            </a:r>
          </a:p>
        </p:txBody>
      </p:sp>
      <p:sp>
        <p:nvSpPr>
          <p:cNvPr id="4714" name="The most talented person">
            <a:extLst>
              <a:ext uri="{FF2B5EF4-FFF2-40B4-BE49-F238E27FC236}">
                <a16:creationId xmlns:a16="http://schemas.microsoft.com/office/drawing/2014/main" id="{5503C2FA-2470-5BEA-8CF9-EDBC4B836D76}"/>
              </a:ext>
            </a:extLst>
          </p:cNvPr>
          <p:cNvSpPr txBox="1"/>
          <p:nvPr/>
        </p:nvSpPr>
        <p:spPr>
          <a:xfrm>
            <a:off x="1953372" y="5402579"/>
            <a:ext cx="5824636" cy="100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AF170263-C2AF-0C50-4A66-2A7641BB8813}"/>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6DC0CE32-1F0C-064D-B615-26E7A04B53B4}"/>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DD879643-1F69-8604-EC1E-8B787321FB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120813866"/>
      </p:ext>
    </p:extLst>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F4286-EA4B-BF78-99CD-08DCB3393BC9}"/>
            </a:ext>
          </a:extLst>
        </p:cNvPr>
        <p:cNvGrpSpPr/>
        <p:nvPr/>
      </p:nvGrpSpPr>
      <p:grpSpPr>
        <a:xfrm>
          <a:off x="0" y="0"/>
          <a:ext cx="0" cy="0"/>
          <a:chOff x="0" y="0"/>
          <a:chExt cx="0" cy="0"/>
        </a:xfrm>
      </p:grpSpPr>
      <p:pic>
        <p:nvPicPr>
          <p:cNvPr id="2876" name="Office.jpg">
            <a:extLst>
              <a:ext uri="{FF2B5EF4-FFF2-40B4-BE49-F238E27FC236}">
                <a16:creationId xmlns:a16="http://schemas.microsoft.com/office/drawing/2014/main" id="{D7EA3E5E-0FA5-10C7-A509-3685762A4EB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431"/>
            <a:ext cx="24384000" cy="13715982"/>
          </a:xfrm>
          <a:prstGeom prst="rect">
            <a:avLst/>
          </a:prstGeom>
          <a:ln w="12700">
            <a:miter lim="400000"/>
          </a:ln>
        </p:spPr>
      </p:pic>
      <p:sp>
        <p:nvSpPr>
          <p:cNvPr id="2877" name="Shape">
            <a:extLst>
              <a:ext uri="{FF2B5EF4-FFF2-40B4-BE49-F238E27FC236}">
                <a16:creationId xmlns:a16="http://schemas.microsoft.com/office/drawing/2014/main" id="{E2D87D0C-40B6-3507-B514-9C69EC465326}"/>
              </a:ext>
            </a:extLst>
          </p:cNvPr>
          <p:cNvSpPr/>
          <p:nvPr/>
        </p:nvSpPr>
        <p:spPr>
          <a:xfrm>
            <a:off x="0" y="0"/>
            <a:ext cx="24384000" cy="13794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8" name="Rectangle">
            <a:extLst>
              <a:ext uri="{FF2B5EF4-FFF2-40B4-BE49-F238E27FC236}">
                <a16:creationId xmlns:a16="http://schemas.microsoft.com/office/drawing/2014/main" id="{C598A823-1E76-E93D-A7A2-A79F6FE83438}"/>
              </a:ext>
            </a:extLst>
          </p:cNvPr>
          <p:cNvSpPr/>
          <p:nvPr/>
        </p:nvSpPr>
        <p:spPr>
          <a:xfrm>
            <a:off x="0" y="-39432"/>
            <a:ext cx="18288002" cy="13716001"/>
          </a:xfrm>
          <a:prstGeom prst="rect">
            <a:avLst/>
          </a:prstGeom>
          <a:solidFill>
            <a:srgbClr val="003641">
              <a:alpha val="80000"/>
            </a:srgbClr>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9" name="Our mission">
            <a:extLst>
              <a:ext uri="{FF2B5EF4-FFF2-40B4-BE49-F238E27FC236}">
                <a16:creationId xmlns:a16="http://schemas.microsoft.com/office/drawing/2014/main" id="{31C72B35-76C8-F129-AA9F-44AFE3BFE336}"/>
              </a:ext>
            </a:extLst>
          </p:cNvPr>
          <p:cNvSpPr txBox="1"/>
          <p:nvPr/>
        </p:nvSpPr>
        <p:spPr>
          <a:xfrm>
            <a:off x="1467267" y="1411201"/>
            <a:ext cx="15353468" cy="2263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12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CPR-F</a:t>
            </a:r>
          </a:p>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FFFFFF"/>
                </a:solidFill>
                <a:effectLst/>
                <a:uLnTx/>
                <a:uFillTx/>
                <a:latin typeface="Sicoob Sans Black" panose="020B0503020204030204" pitchFamily="34" charset="77"/>
                <a:ea typeface="+mn-ea"/>
                <a:cs typeface="+mn-cs"/>
                <a:sym typeface="Montserrat Bold"/>
              </a:rPr>
              <a:t>Cédula de Produto Rural </a:t>
            </a:r>
            <a:r>
              <a:rPr kumimoji="0" lang="pt-BR" sz="3600" b="1" i="0" u="none" strike="noStrike" kern="0" cap="none" spc="0" normalizeH="0" baseline="0" noProof="0" dirty="0" err="1">
                <a:ln>
                  <a:noFill/>
                </a:ln>
                <a:solidFill>
                  <a:srgbClr val="FFFFFF"/>
                </a:solidFill>
                <a:effectLst/>
                <a:uLnTx/>
                <a:uFillTx/>
                <a:latin typeface="Sicoob Sans Black" panose="020B0503020204030204" pitchFamily="34" charset="77"/>
                <a:ea typeface="+mn-ea"/>
                <a:cs typeface="+mn-cs"/>
                <a:sym typeface="Montserrat Bold"/>
              </a:rPr>
              <a:t>co</a:t>
            </a:r>
            <a:r>
              <a:rPr lang="pt-BR" sz="3600" b="1" dirty="0">
                <a:latin typeface="Sicoob Sans Black" panose="020B0503020204030204" pitchFamily="34" charset="77"/>
              </a:rPr>
              <a:t>m liquidação</a:t>
            </a:r>
            <a:r>
              <a:rPr kumimoji="0" lang="pt-BR" sz="3600" b="1" i="0" u="none" strike="noStrike" kern="0" cap="none" spc="0" normalizeH="0" baseline="0" noProof="0" dirty="0">
                <a:ln>
                  <a:noFill/>
                </a:ln>
                <a:solidFill>
                  <a:srgbClr val="FFFFFF"/>
                </a:solidFill>
                <a:effectLst/>
                <a:uLnTx/>
                <a:uFillTx/>
                <a:latin typeface="Sicoob Sans Black" panose="020B0503020204030204" pitchFamily="34" charset="77"/>
                <a:ea typeface="+mn-ea"/>
                <a:cs typeface="+mn-cs"/>
                <a:sym typeface="Montserrat Bold"/>
              </a:rPr>
              <a:t> Financeira</a:t>
            </a:r>
          </a:p>
        </p:txBody>
      </p:sp>
      <p:grpSp>
        <p:nvGrpSpPr>
          <p:cNvPr id="2" name="Agrupar 1">
            <a:extLst>
              <a:ext uri="{FF2B5EF4-FFF2-40B4-BE49-F238E27FC236}">
                <a16:creationId xmlns:a16="http://schemas.microsoft.com/office/drawing/2014/main" id="{3842A8A0-6EDB-1860-4229-EB6495C41A91}"/>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37EDC92F-9997-DCFC-0BAA-EFA05812B349}"/>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735EDAE5-7B00-9253-5CB8-571AF16BFB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grpSp>
        <p:nvGrpSpPr>
          <p:cNvPr id="2890" name="Group">
            <a:extLst>
              <a:ext uri="{FF2B5EF4-FFF2-40B4-BE49-F238E27FC236}">
                <a16:creationId xmlns:a16="http://schemas.microsoft.com/office/drawing/2014/main" id="{B8726F17-0EC2-99D7-FC7B-C34EC0132B94}"/>
              </a:ext>
            </a:extLst>
          </p:cNvPr>
          <p:cNvGrpSpPr/>
          <p:nvPr/>
        </p:nvGrpSpPr>
        <p:grpSpPr>
          <a:xfrm>
            <a:off x="10204243" y="5046154"/>
            <a:ext cx="7317635" cy="2591902"/>
            <a:chOff x="0" y="1241381"/>
            <a:chExt cx="6551517" cy="2591901"/>
          </a:xfrm>
        </p:grpSpPr>
        <p:sp>
          <p:nvSpPr>
            <p:cNvPr id="2886" name="The second mission">
              <a:extLst>
                <a:ext uri="{FF2B5EF4-FFF2-40B4-BE49-F238E27FC236}">
                  <a16:creationId xmlns:a16="http://schemas.microsoft.com/office/drawing/2014/main" id="{B56C86A3-C264-4162-063A-E0574E3C8488}"/>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Taxa de juros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2888" name="Aute irure lorem dolor in reprehenderit in voluptate velit. Lorem ipsum dolor sit amet, consectetur adipiscing elit, sed do eiusmod tempor">
              <a:extLst>
                <a:ext uri="{FF2B5EF4-FFF2-40B4-BE49-F238E27FC236}">
                  <a16:creationId xmlns:a16="http://schemas.microsoft.com/office/drawing/2014/main" id="{7BFB9AF4-DCF7-4CD8-BE72-C5EBC910D8EA}"/>
                </a:ext>
              </a:extLst>
            </p:cNvPr>
            <p:cNvSpPr/>
            <p:nvPr/>
          </p:nvSpPr>
          <p:spPr>
            <a:xfrm>
              <a:off x="0" y="1927697"/>
              <a:ext cx="6551517" cy="190558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Taxa pré-fixada: a partir de 16,99% a.a.</a:t>
              </a:r>
            </a:p>
            <a:p>
              <a:pPr marL="457200" marR="0" lvl="0" indent="-4572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700" dirty="0">
                  <a:latin typeface="Sicoob Sans" panose="020B0503020204030204" pitchFamily="34" charset="77"/>
                </a:rPr>
                <a:t>Taxa pós-fixada: a partir de 3,65% a.m. (100% do CDI + % ao ano.</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5" name="Group">
            <a:extLst>
              <a:ext uri="{FF2B5EF4-FFF2-40B4-BE49-F238E27FC236}">
                <a16:creationId xmlns:a16="http://schemas.microsoft.com/office/drawing/2014/main" id="{F874C434-730A-AFB9-93D5-82BFC0223841}"/>
              </a:ext>
            </a:extLst>
          </p:cNvPr>
          <p:cNvGrpSpPr/>
          <p:nvPr/>
        </p:nvGrpSpPr>
        <p:grpSpPr>
          <a:xfrm>
            <a:off x="2120484" y="5046154"/>
            <a:ext cx="6628267" cy="1968655"/>
            <a:chOff x="0" y="1241381"/>
            <a:chExt cx="6628266" cy="1968654"/>
          </a:xfrm>
        </p:grpSpPr>
        <p:sp>
          <p:nvSpPr>
            <p:cNvPr id="8" name="The second mission">
              <a:extLst>
                <a:ext uri="{FF2B5EF4-FFF2-40B4-BE49-F238E27FC236}">
                  <a16:creationId xmlns:a16="http://schemas.microsoft.com/office/drawing/2014/main" id="{3D7E1636-115B-1D39-378F-0AB16CC61A26}"/>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Limite financiável</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9" name="Aute irure lorem dolor in reprehenderit in voluptate velit. Lorem ipsum dolor sit amet, consectetur adipiscing elit, sed do eiusmod tempor">
              <a:extLst>
                <a:ext uri="{FF2B5EF4-FFF2-40B4-BE49-F238E27FC236}">
                  <a16:creationId xmlns:a16="http://schemas.microsoft.com/office/drawing/2014/main" id="{A641144C-26CF-CD73-971F-9A8F520619E2}"/>
                </a:ext>
              </a:extLst>
            </p:cNvPr>
            <p:cNvSpPr/>
            <p:nvPr/>
          </p:nvSpPr>
          <p:spPr>
            <a:xfrm>
              <a:off x="0" y="1927697"/>
              <a:ext cx="6628266" cy="1282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De acordo com a capacidade de pagamento do cooperado</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0" name="Group">
            <a:extLst>
              <a:ext uri="{FF2B5EF4-FFF2-40B4-BE49-F238E27FC236}">
                <a16:creationId xmlns:a16="http://schemas.microsoft.com/office/drawing/2014/main" id="{3DD56CE4-6135-E293-E36B-E0477FEC6330}"/>
              </a:ext>
            </a:extLst>
          </p:cNvPr>
          <p:cNvGrpSpPr/>
          <p:nvPr/>
        </p:nvGrpSpPr>
        <p:grpSpPr>
          <a:xfrm>
            <a:off x="10204242" y="7775786"/>
            <a:ext cx="7317636" cy="1345408"/>
            <a:chOff x="0" y="1241381"/>
            <a:chExt cx="7317635" cy="1345407"/>
          </a:xfrm>
        </p:grpSpPr>
        <p:sp>
          <p:nvSpPr>
            <p:cNvPr id="11" name="The second mission">
              <a:extLst>
                <a:ext uri="{FF2B5EF4-FFF2-40B4-BE49-F238E27FC236}">
                  <a16:creationId xmlns:a16="http://schemas.microsoft.com/office/drawing/2014/main" id="{E188DF95-791E-D63A-C8EC-CC882C1A225B}"/>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Prazo máximo</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2" name="Aute irure lorem dolor in reprehenderit in voluptate velit. Lorem ipsum dolor sit amet, consectetur adipiscing elit, sed do eiusmod tempor">
              <a:extLst>
                <a:ext uri="{FF2B5EF4-FFF2-40B4-BE49-F238E27FC236}">
                  <a16:creationId xmlns:a16="http://schemas.microsoft.com/office/drawing/2014/main" id="{FC2AA116-8CF7-D9A5-EE4B-8FD3A0F64607}"/>
                </a:ext>
              </a:extLst>
            </p:cNvPr>
            <p:cNvSpPr/>
            <p:nvPr/>
          </p:nvSpPr>
          <p:spPr>
            <a:xfrm>
              <a:off x="0" y="1927697"/>
              <a:ext cx="7317635" cy="6590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Até 60 meses</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3" name="Group">
            <a:extLst>
              <a:ext uri="{FF2B5EF4-FFF2-40B4-BE49-F238E27FC236}">
                <a16:creationId xmlns:a16="http://schemas.microsoft.com/office/drawing/2014/main" id="{9FE33F03-9403-2CDA-2215-CE5B9C35028D}"/>
              </a:ext>
            </a:extLst>
          </p:cNvPr>
          <p:cNvGrpSpPr/>
          <p:nvPr/>
        </p:nvGrpSpPr>
        <p:grpSpPr>
          <a:xfrm>
            <a:off x="2120483" y="7700360"/>
            <a:ext cx="6628267" cy="3215150"/>
            <a:chOff x="0" y="1241381"/>
            <a:chExt cx="6628266" cy="3215149"/>
          </a:xfrm>
        </p:grpSpPr>
        <p:sp>
          <p:nvSpPr>
            <p:cNvPr id="14" name="The second mission">
              <a:extLst>
                <a:ext uri="{FF2B5EF4-FFF2-40B4-BE49-F238E27FC236}">
                  <a16:creationId xmlns:a16="http://schemas.microsoft.com/office/drawing/2014/main" id="{D4DF1FA6-B3D1-3EED-A284-384CA18DAD3D}"/>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Beneficiários finais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5" name="Aute irure lorem dolor in reprehenderit in voluptate velit. Lorem ipsum dolor sit amet, consectetur adipiscing elit, sed do eiusmod tempor">
              <a:extLst>
                <a:ext uri="{FF2B5EF4-FFF2-40B4-BE49-F238E27FC236}">
                  <a16:creationId xmlns:a16="http://schemas.microsoft.com/office/drawing/2014/main" id="{2BE29955-8173-9441-3978-ABB9E79B2E23}"/>
                </a:ext>
              </a:extLst>
            </p:cNvPr>
            <p:cNvSpPr/>
            <p:nvPr/>
          </p:nvSpPr>
          <p:spPr>
            <a:xfrm>
              <a:off x="0" y="1927697"/>
              <a:ext cx="6628266" cy="252883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Poderá ainda ser contratado por pessoas jurídicas que beneficiam ou promovem a primeira industrialização dos produtos rurais</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spTree>
    <p:extLst>
      <p:ext uri="{BB962C8B-B14F-4D97-AF65-F5344CB8AC3E}">
        <p14:creationId xmlns:p14="http://schemas.microsoft.com/office/powerpoint/2010/main" val="3877618292"/>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876"/>
                                        </p:tgtEl>
                                        <p:attrNameLst>
                                          <p:attrName>style.visibility</p:attrName>
                                        </p:attrNameLst>
                                      </p:cBhvr>
                                      <p:to>
                                        <p:strVal val="visible"/>
                                      </p:to>
                                    </p:set>
                                    <p:anim calcmode="lin" valueType="num">
                                      <p:cBhvr>
                                        <p:cTn id="7" dur="1000" fill="hold"/>
                                        <p:tgtEl>
                                          <p:spTgt spid="2876"/>
                                        </p:tgtEl>
                                        <p:attrNameLst>
                                          <p:attrName>ppt_x</p:attrName>
                                        </p:attrNameLst>
                                      </p:cBhvr>
                                      <p:tavLst>
                                        <p:tav tm="0">
                                          <p:val>
                                            <p:strVal val="#ppt_x"/>
                                          </p:val>
                                        </p:tav>
                                        <p:tav tm="100000">
                                          <p:val>
                                            <p:strVal val="#ppt_x"/>
                                          </p:val>
                                        </p:tav>
                                      </p:tavLst>
                                    </p:anim>
                                    <p:anim calcmode="lin" valueType="num">
                                      <p:cBhvr>
                                        <p:cTn id="8" dur="1000" fill="hold"/>
                                        <p:tgtEl>
                                          <p:spTgt spid="2876"/>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878"/>
                                        </p:tgtEl>
                                        <p:attrNameLst>
                                          <p:attrName>style.visibility</p:attrName>
                                        </p:attrNameLst>
                                      </p:cBhvr>
                                      <p:to>
                                        <p:strVal val="visible"/>
                                      </p:to>
                                    </p:set>
                                    <p:anim calcmode="lin" valueType="num">
                                      <p:cBhvr>
                                        <p:cTn id="11" dur="1000" fill="hold"/>
                                        <p:tgtEl>
                                          <p:spTgt spid="2878"/>
                                        </p:tgtEl>
                                        <p:attrNameLst>
                                          <p:attrName>ppt_x</p:attrName>
                                        </p:attrNameLst>
                                      </p:cBhvr>
                                      <p:tavLst>
                                        <p:tav tm="0">
                                          <p:val>
                                            <p:strVal val="0-#ppt_w/2"/>
                                          </p:val>
                                        </p:tav>
                                        <p:tav tm="100000">
                                          <p:val>
                                            <p:strVal val="#ppt_x"/>
                                          </p:val>
                                        </p:tav>
                                      </p:tavLst>
                                    </p:anim>
                                    <p:anim calcmode="lin" valueType="num">
                                      <p:cBhvr>
                                        <p:cTn id="12" dur="1000" fill="hold"/>
                                        <p:tgtEl>
                                          <p:spTgt spid="2878"/>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0" nodeType="withEffect">
                                  <p:stCondLst>
                                    <p:cond delay="2000"/>
                                  </p:stCondLst>
                                  <p:iterate>
                                    <p:tmAbs val="0"/>
                                  </p:iterate>
                                  <p:childTnLst>
                                    <p:set>
                                      <p:cBhvr>
                                        <p:cTn id="14" fill="hold"/>
                                        <p:tgtEl>
                                          <p:spTgt spid="2890"/>
                                        </p:tgtEl>
                                        <p:attrNameLst>
                                          <p:attrName>style.visibility</p:attrName>
                                        </p:attrNameLst>
                                      </p:cBhvr>
                                      <p:to>
                                        <p:strVal val="visible"/>
                                      </p:to>
                                    </p:set>
                                    <p:anim calcmode="lin" valueType="num">
                                      <p:cBhvr>
                                        <p:cTn id="15" dur="1000" fill="hold"/>
                                        <p:tgtEl>
                                          <p:spTgt spid="2890"/>
                                        </p:tgtEl>
                                        <p:attrNameLst>
                                          <p:attrName>ppt_x</p:attrName>
                                        </p:attrNameLst>
                                      </p:cBhvr>
                                      <p:tavLst>
                                        <p:tav tm="0">
                                          <p:val>
                                            <p:strVal val="#ppt_x"/>
                                          </p:val>
                                        </p:tav>
                                        <p:tav tm="100000">
                                          <p:val>
                                            <p:strVal val="#ppt_x"/>
                                          </p:val>
                                        </p:tav>
                                      </p:tavLst>
                                    </p:anim>
                                    <p:anim calcmode="lin" valueType="num">
                                      <p:cBhvr>
                                        <p:cTn id="16" dur="1000" fill="hold"/>
                                        <p:tgtEl>
                                          <p:spTgt spid="2890"/>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2000"/>
                                  </p:stCondLst>
                                  <p:iterate>
                                    <p:tmAbs val="0"/>
                                  </p:iterate>
                                  <p:childTnLst>
                                    <p:set>
                                      <p:cBhvr>
                                        <p:cTn id="18" fill="hold"/>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10"/>
                                        </p:tgtEl>
                                        <p:attrNameLst>
                                          <p:attrName>style.visibility</p:attrName>
                                        </p:attrNameLst>
                                      </p:cBhvr>
                                      <p:to>
                                        <p:strVal val="visible"/>
                                      </p:to>
                                    </p:se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000"/>
                                  </p:stCondLst>
                                  <p:iterate>
                                    <p:tmAbs val="0"/>
                                  </p:iterate>
                                  <p:childTnLst>
                                    <p:set>
                                      <p:cBhvr>
                                        <p:cTn id="26" fill="hold"/>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animBg="1" advAuto="0"/>
      <p:bldP spid="2878" grpId="0" animBg="1" advAuto="0"/>
      <p:bldP spid="2890" grpId="0" animBg="1" advAuto="0"/>
      <p:bldP spid="5" grpId="0" animBg="1" advAuto="0"/>
      <p:bldP spid="10" grpId="0" animBg="1" advAuto="0"/>
      <p:bldP spid="1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 name="kevin-bhagat-487913-unsplash.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a:fillRect/>
          </a:stretch>
        </p:blipFill>
        <p:spPr>
          <a:xfrm>
            <a:off x="-5210128" y="18"/>
            <a:ext cx="18469816" cy="13715982"/>
          </a:xfrm>
          <a:custGeom>
            <a:avLst/>
            <a:gdLst/>
            <a:ahLst/>
            <a:cxnLst>
              <a:cxn ang="0">
                <a:pos x="wd2" y="hd2"/>
              </a:cxn>
              <a:cxn ang="5400000">
                <a:pos x="wd2" y="hd2"/>
              </a:cxn>
              <a:cxn ang="10800000">
                <a:pos x="wd2" y="hd2"/>
              </a:cxn>
              <a:cxn ang="16200000">
                <a:pos x="wd2" y="hd2"/>
              </a:cxn>
            </a:cxnLst>
            <a:rect l="0" t="0" r="r" b="b"/>
            <a:pathLst>
              <a:path w="21600" h="21600" extrusionOk="0">
                <a:moveTo>
                  <a:pt x="1401" y="0"/>
                </a:moveTo>
                <a:cubicBezTo>
                  <a:pt x="990" y="0"/>
                  <a:pt x="743" y="0"/>
                  <a:pt x="579" y="93"/>
                </a:cubicBezTo>
                <a:cubicBezTo>
                  <a:pt x="342" y="209"/>
                  <a:pt x="155" y="460"/>
                  <a:pt x="69" y="779"/>
                </a:cubicBezTo>
                <a:cubicBezTo>
                  <a:pt x="0" y="1001"/>
                  <a:pt x="0" y="1333"/>
                  <a:pt x="0" y="1886"/>
                </a:cubicBezTo>
                <a:lnTo>
                  <a:pt x="0" y="19713"/>
                </a:lnTo>
                <a:cubicBezTo>
                  <a:pt x="0" y="20267"/>
                  <a:pt x="0" y="20599"/>
                  <a:pt x="69" y="20820"/>
                </a:cubicBezTo>
                <a:cubicBezTo>
                  <a:pt x="155" y="21139"/>
                  <a:pt x="342" y="21391"/>
                  <a:pt x="579" y="21508"/>
                </a:cubicBezTo>
                <a:cubicBezTo>
                  <a:pt x="743" y="21600"/>
                  <a:pt x="990" y="21600"/>
                  <a:pt x="1401" y="21600"/>
                </a:cubicBezTo>
                <a:lnTo>
                  <a:pt x="20199" y="21600"/>
                </a:lnTo>
                <a:cubicBezTo>
                  <a:pt x="20610" y="21600"/>
                  <a:pt x="20857" y="21600"/>
                  <a:pt x="21021" y="21508"/>
                </a:cubicBezTo>
                <a:cubicBezTo>
                  <a:pt x="21258" y="21391"/>
                  <a:pt x="21445" y="21139"/>
                  <a:pt x="21531" y="20820"/>
                </a:cubicBezTo>
                <a:cubicBezTo>
                  <a:pt x="21600" y="20599"/>
                  <a:pt x="21600" y="20267"/>
                  <a:pt x="21600" y="19713"/>
                </a:cubicBezTo>
                <a:lnTo>
                  <a:pt x="21600" y="1886"/>
                </a:lnTo>
                <a:cubicBezTo>
                  <a:pt x="21600" y="1333"/>
                  <a:pt x="21600" y="1001"/>
                  <a:pt x="21531" y="779"/>
                </a:cubicBezTo>
                <a:cubicBezTo>
                  <a:pt x="21445" y="460"/>
                  <a:pt x="21258" y="209"/>
                  <a:pt x="21021" y="93"/>
                </a:cubicBezTo>
                <a:cubicBezTo>
                  <a:pt x="20857" y="0"/>
                  <a:pt x="20610" y="0"/>
                  <a:pt x="20199" y="0"/>
                </a:cubicBezTo>
                <a:lnTo>
                  <a:pt x="1401" y="0"/>
                </a:lnTo>
                <a:close/>
              </a:path>
            </a:pathLst>
          </a:custGeom>
        </p:spPr>
      </p:pic>
      <p:sp>
        <p:nvSpPr>
          <p:cNvPr id="4142" name="Lorem ipsum dolor sit elit, consect loreretur adipiscing nisi aute. ipsum sit elit, Lorem ipsum dolor sit elit, Lorem ipsum dolor sit elit, ipsum dolor sit elit, consect loreretur adipiscing nisi aute. ipsum sit elit, Lorem ipsum dolor sit elit, Lorem ip"/>
          <p:cNvSpPr txBox="1"/>
          <p:nvPr/>
        </p:nvSpPr>
        <p:spPr>
          <a:xfrm>
            <a:off x="13760830" y="3467212"/>
            <a:ext cx="10297587" cy="88923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0" marR="0" lvl="0" indent="0" algn="l" defTabSz="825500" rtl="0" eaLnBrk="1" fontAlgn="auto" latinLnBrk="0" hangingPunct="0">
              <a:lnSpc>
                <a:spcPct val="150000"/>
              </a:lnSpc>
              <a:spcBef>
                <a:spcPts val="0"/>
              </a:spcBef>
              <a:spcAft>
                <a:spcPts val="0"/>
              </a:spcAft>
              <a:buClrTx/>
              <a:buSzTx/>
              <a:buFontTx/>
              <a:buNone/>
              <a:tabLst/>
              <a:defRPr/>
            </a:pPr>
            <a:endParaRPr kumimoji="0" lang="pt-BR" sz="24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3000" b="1" i="0" u="none" strike="noStrike" kern="0" cap="none" spc="53" normalizeH="0" baseline="0" noProof="0" dirty="0">
                <a:ln>
                  <a:noFill/>
                </a:ln>
                <a:solidFill>
                  <a:srgbClr val="003641"/>
                </a:solidFill>
                <a:effectLst/>
                <a:uLnTx/>
                <a:uFillTx/>
                <a:latin typeface="Sicoob Sans" panose="020B0503020204030204" pitchFamily="34" charset="77"/>
                <a:sym typeface="Raleway"/>
              </a:rPr>
              <a:t>a) </a:t>
            </a:r>
            <a:r>
              <a:rPr kumimoji="0" lang="pt-BR" sz="3000" b="0" i="0" u="none" strike="noStrike" kern="0" cap="none" spc="53" normalizeH="0" baseline="0" noProof="0" dirty="0">
                <a:ln>
                  <a:noFill/>
                </a:ln>
                <a:solidFill>
                  <a:srgbClr val="003641"/>
                </a:solidFill>
                <a:effectLst/>
                <a:uLnTx/>
                <a:uFillTx/>
                <a:latin typeface="Sicoob Sans" panose="020B0503020204030204" pitchFamily="34" charset="77"/>
                <a:sym typeface="Raleway"/>
              </a:rPr>
              <a:t>A produto é um título de valores mobiliários – não é crédito rural tradicional nem pode ser considerado uma operação de crédito; </a:t>
            </a:r>
          </a:p>
          <a:p>
            <a:pPr marL="0" marR="0" lvl="0" indent="0" algn="just" defTabSz="825500" rtl="0" eaLnBrk="1" fontAlgn="auto" latinLnBrk="0" hangingPunct="0">
              <a:lnSpc>
                <a:spcPct val="150000"/>
              </a:lnSpc>
              <a:spcBef>
                <a:spcPts val="0"/>
              </a:spcBef>
              <a:spcAft>
                <a:spcPts val="0"/>
              </a:spcAft>
              <a:buClrTx/>
              <a:buSzTx/>
              <a:buFontTx/>
              <a:buNone/>
              <a:tabLst/>
              <a:defRPr/>
            </a:pPr>
            <a:endParaRPr kumimoji="0" lang="pt-BR" sz="30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3000" b="1" i="0" u="none" strike="noStrike" kern="0" cap="none" spc="53" normalizeH="0" baseline="0" noProof="0" dirty="0">
                <a:ln>
                  <a:noFill/>
                </a:ln>
                <a:solidFill>
                  <a:srgbClr val="003641"/>
                </a:solidFill>
                <a:effectLst/>
                <a:uLnTx/>
                <a:uFillTx/>
                <a:latin typeface="Sicoob Sans" panose="020B0503020204030204" pitchFamily="34" charset="77"/>
                <a:sym typeface="Raleway"/>
              </a:rPr>
              <a:t>b) </a:t>
            </a:r>
            <a:r>
              <a:rPr lang="pt-BR" sz="3000" dirty="0">
                <a:solidFill>
                  <a:srgbClr val="003641"/>
                </a:solidFill>
                <a:latin typeface="Sicoob Sans" panose="020B0503020204030204" pitchFamily="34" charset="77"/>
              </a:rPr>
              <a:t>A</a:t>
            </a:r>
            <a:r>
              <a:rPr kumimoji="0" lang="pt-BR" sz="3000" b="0" i="0" u="none" strike="noStrike" kern="0" cap="none" spc="53" normalizeH="0" baseline="0" noProof="0" dirty="0">
                <a:ln>
                  <a:noFill/>
                </a:ln>
                <a:solidFill>
                  <a:srgbClr val="003641"/>
                </a:solidFill>
                <a:effectLst/>
                <a:uLnTx/>
                <a:uFillTx/>
                <a:latin typeface="Sicoob Sans" panose="020B0503020204030204" pitchFamily="34" charset="77"/>
                <a:sym typeface="Raleway"/>
              </a:rPr>
              <a:t> emissão de CPR-F supre as necessidades da produção, sejam elas equivalentes ao custeio, à comercialização, à industrialização, ao capital de giro, sejam até mesmo ao investimento. </a:t>
            </a:r>
          </a:p>
          <a:p>
            <a:pPr marL="0" marR="0" lvl="0" indent="0" algn="just" defTabSz="825500" rtl="0" eaLnBrk="1" fontAlgn="auto" latinLnBrk="0" hangingPunct="0">
              <a:lnSpc>
                <a:spcPct val="150000"/>
              </a:lnSpc>
              <a:spcBef>
                <a:spcPts val="0"/>
              </a:spcBef>
              <a:spcAft>
                <a:spcPts val="0"/>
              </a:spcAft>
              <a:buClrTx/>
              <a:buSzTx/>
              <a:buFontTx/>
              <a:buNone/>
              <a:tabLst/>
              <a:defRPr/>
            </a:pPr>
            <a:endParaRPr kumimoji="0" lang="pt-BR" sz="30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a:p>
            <a:pPr marL="457200" marR="0" lvl="0" indent="-457200" algn="just" defTabSz="825500" rtl="0" eaLnBrk="1" fontAlgn="auto" latinLnBrk="0" hangingPunct="0">
              <a:lnSpc>
                <a:spcPct val="150000"/>
              </a:lnSpc>
              <a:spcBef>
                <a:spcPts val="0"/>
              </a:spcBef>
              <a:spcAft>
                <a:spcPts val="0"/>
              </a:spcAft>
              <a:buClrTx/>
              <a:buSzTx/>
              <a:buFont typeface="Wingdings" panose="05000000000000000000" pitchFamily="2" charset="2"/>
              <a:buChar char="Ø"/>
              <a:tabLst/>
              <a:defRPr/>
            </a:pPr>
            <a:r>
              <a:rPr kumimoji="0" lang="pt-BR" sz="3000" b="0" i="0" u="none" strike="noStrike" kern="0" cap="none" spc="53" normalizeH="0" baseline="0" noProof="0" dirty="0">
                <a:ln>
                  <a:noFill/>
                </a:ln>
                <a:solidFill>
                  <a:srgbClr val="003641"/>
                </a:solidFill>
                <a:effectLst/>
                <a:uLnTx/>
                <a:uFillTx/>
                <a:latin typeface="Sicoob Sans" panose="020B0503020204030204" pitchFamily="34" charset="77"/>
                <a:sym typeface="Raleway"/>
              </a:rPr>
              <a:t>Poderá ainda ser contratado por pessoas jurídicas que beneficiam ou promovem a primeira industrialização dos produtos rurais.</a:t>
            </a:r>
          </a:p>
        </p:txBody>
      </p:sp>
      <p:grpSp>
        <p:nvGrpSpPr>
          <p:cNvPr id="2" name="Agrupar 1">
            <a:extLst>
              <a:ext uri="{FF2B5EF4-FFF2-40B4-BE49-F238E27FC236}">
                <a16:creationId xmlns:a16="http://schemas.microsoft.com/office/drawing/2014/main" id="{214A0DB0-C502-FF23-9C5A-A6117B0F3D42}"/>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2508D610-416D-2EAF-7EB1-EC0E8CAB585B}"/>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6F27BDC0-F24D-58E5-6FEE-D2EA0EB965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5" name="Big images with some price tags">
            <a:extLst>
              <a:ext uri="{FF2B5EF4-FFF2-40B4-BE49-F238E27FC236}">
                <a16:creationId xmlns:a16="http://schemas.microsoft.com/office/drawing/2014/main" id="{BD89C05D-FE03-6EDE-D68E-636D3E726A3F}"/>
              </a:ext>
            </a:extLst>
          </p:cNvPr>
          <p:cNvSpPr txBox="1"/>
          <p:nvPr/>
        </p:nvSpPr>
        <p:spPr>
          <a:xfrm>
            <a:off x="13760830" y="2456986"/>
            <a:ext cx="10297587" cy="10028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r>
              <a:rPr lang="pt-BR" b="1" dirty="0">
                <a:solidFill>
                  <a:srgbClr val="00AE9D"/>
                </a:solidFill>
                <a:latin typeface="Sicoob Sans Black" panose="020B0503020204030204" pitchFamily="34" charset="77"/>
              </a:rPr>
              <a:t>Características principais:</a:t>
            </a:r>
            <a:endParaRPr b="1" dirty="0">
              <a:solidFill>
                <a:srgbClr val="00AE9D"/>
              </a:solidFill>
              <a:latin typeface="Sicoob Sans Black" panose="020B0503020204030204" pitchFamily="34" charset="77"/>
            </a:endParaRP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4136"/>
                                        </p:tgtEl>
                                        <p:attrNameLst>
                                          <p:attrName>style.visibility</p:attrName>
                                        </p:attrNameLst>
                                      </p:cBhvr>
                                      <p:to>
                                        <p:strVal val="visible"/>
                                      </p:to>
                                    </p:set>
                                    <p:anim calcmode="lin" valueType="num">
                                      <p:cBhvr>
                                        <p:cTn id="7" dur="1000" fill="hold"/>
                                        <p:tgtEl>
                                          <p:spTgt spid="4136"/>
                                        </p:tgtEl>
                                        <p:attrNameLst>
                                          <p:attrName>ppt_x</p:attrName>
                                        </p:attrNameLst>
                                      </p:cBhvr>
                                      <p:tavLst>
                                        <p:tav tm="0">
                                          <p:val>
                                            <p:strVal val="#ppt_x"/>
                                          </p:val>
                                        </p:tav>
                                        <p:tav tm="100000">
                                          <p:val>
                                            <p:strVal val="#ppt_x"/>
                                          </p:val>
                                        </p:tav>
                                      </p:tavLst>
                                    </p:anim>
                                    <p:anim calcmode="lin" valueType="num">
                                      <p:cBhvr>
                                        <p:cTn id="8" dur="1000" fill="hold"/>
                                        <p:tgtEl>
                                          <p:spTgt spid="41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CCB98-D3EC-0D03-47BA-F8DF82CBC73D}"/>
            </a:ext>
          </a:extLst>
        </p:cNvPr>
        <p:cNvGrpSpPr/>
        <p:nvPr/>
      </p:nvGrpSpPr>
      <p:grpSpPr>
        <a:xfrm>
          <a:off x="0" y="0"/>
          <a:ext cx="0" cy="0"/>
          <a:chOff x="0" y="0"/>
          <a:chExt cx="0" cy="0"/>
        </a:xfrm>
      </p:grpSpPr>
      <p:pic>
        <p:nvPicPr>
          <p:cNvPr id="4701" name="JPEG image 3.jpeg">
            <a:extLst>
              <a:ext uri="{FF2B5EF4-FFF2-40B4-BE49-F238E27FC236}">
                <a16:creationId xmlns:a16="http://schemas.microsoft.com/office/drawing/2014/main" id="{A0FA39FB-970B-8D38-F490-F7CFBF8B61B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a:extLst>
              <a:ext uri="{FF2B5EF4-FFF2-40B4-BE49-F238E27FC236}">
                <a16:creationId xmlns:a16="http://schemas.microsoft.com/office/drawing/2014/main" id="{9D1C9D2B-2E21-4C91-D47B-468C6A83C354}"/>
              </a:ext>
            </a:extLst>
          </p:cNvPr>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FINANCIAMENTOS EMPRESARIAL INDUSTRIAL</a:t>
            </a:r>
          </a:p>
        </p:txBody>
      </p:sp>
      <p:sp>
        <p:nvSpPr>
          <p:cNvPr id="4714" name="The most talented person">
            <a:extLst>
              <a:ext uri="{FF2B5EF4-FFF2-40B4-BE49-F238E27FC236}">
                <a16:creationId xmlns:a16="http://schemas.microsoft.com/office/drawing/2014/main" id="{A25A7AA1-6217-7887-C390-8EED340EBF3C}"/>
              </a:ext>
            </a:extLst>
          </p:cNvPr>
          <p:cNvSpPr txBox="1"/>
          <p:nvPr/>
        </p:nvSpPr>
        <p:spPr>
          <a:xfrm>
            <a:off x="1953372" y="5402579"/>
            <a:ext cx="5824636" cy="100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0BC7567E-6E65-A522-91E7-9736CC7A2D5A}"/>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A18E607D-D549-DC87-F1A6-982866F9F1B9}"/>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5C73575D-E957-AA37-9239-86764F73D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2498041803"/>
      </p:ext>
    </p:extLst>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4" name="Meeting.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3695"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3711" name="Insert title here"/>
          <p:cNvSpPr/>
          <p:nvPr/>
        </p:nvSpPr>
        <p:spPr>
          <a:xfrm>
            <a:off x="12589555" y="8265124"/>
            <a:ext cx="11180474" cy="458734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pPr marL="457200" marR="0" lvl="0" indent="-457200" algn="just" defTabSz="8255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pt-BR" sz="3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rPr>
              <a:t>Taxa de juros: </a:t>
            </a:r>
            <a:r>
              <a:rPr kumimoji="0" lang="pt-BR" sz="3000" i="0" u="none" strike="noStrike" kern="0" cap="none" spc="75" normalizeH="0" baseline="0" noProof="0" dirty="0">
                <a:ln>
                  <a:noFill/>
                </a:ln>
                <a:solidFill>
                  <a:srgbClr val="003641"/>
                </a:solidFill>
                <a:effectLst/>
                <a:uLnTx/>
                <a:uFillTx/>
                <a:latin typeface="Sicoob Sans" panose="020B0503020204030204" pitchFamily="34" charset="77"/>
                <a:sym typeface="Montserrat ExtraBold"/>
              </a:rPr>
              <a:t>A partir de 1,78% </a:t>
            </a:r>
            <a:r>
              <a:rPr kumimoji="0" lang="pt-BR" sz="3000" i="0" u="none" strike="noStrike" kern="0" cap="none" spc="75" normalizeH="0" baseline="0" noProof="0" dirty="0" err="1">
                <a:ln>
                  <a:noFill/>
                </a:ln>
                <a:solidFill>
                  <a:srgbClr val="003641"/>
                </a:solidFill>
                <a:effectLst/>
                <a:uLnTx/>
                <a:uFillTx/>
                <a:latin typeface="Sicoob Sans" panose="020B0503020204030204" pitchFamily="34" charset="77"/>
                <a:sym typeface="Montserrat ExtraBold"/>
              </a:rPr>
              <a:t>a.M.</a:t>
            </a:r>
            <a:endParaRPr lang="pt-BR" sz="3000" cap="none" dirty="0">
              <a:solidFill>
                <a:srgbClr val="003641"/>
              </a:solidFill>
              <a:latin typeface="Sicoob Sans" panose="020B0503020204030204" pitchFamily="34" charset="77"/>
            </a:endParaRPr>
          </a:p>
          <a:p>
            <a:pPr marL="457200" marR="0" lvl="0" indent="-457200" algn="just" defTabSz="8255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pt-BR" sz="3000" b="1" i="0" u="none" strike="noStrike" kern="0" cap="all" spc="75" normalizeH="0" baseline="0" noProof="0" dirty="0" err="1">
                <a:ln>
                  <a:noFill/>
                </a:ln>
                <a:solidFill>
                  <a:srgbClr val="003641"/>
                </a:solidFill>
                <a:effectLst/>
                <a:uLnTx/>
                <a:uFillTx/>
                <a:latin typeface="Sicoob Sans" panose="020B0503020204030204" pitchFamily="34" charset="77"/>
                <a:sym typeface="Montserrat ExtraBold"/>
              </a:rPr>
              <a:t>Limit</a:t>
            </a:r>
            <a:r>
              <a:rPr lang="pt-BR" sz="3000" b="1" dirty="0">
                <a:solidFill>
                  <a:srgbClr val="003641"/>
                </a:solidFill>
                <a:latin typeface="Sicoob Sans" panose="020B0503020204030204" pitchFamily="34" charset="77"/>
              </a:rPr>
              <a:t>e financiável: </a:t>
            </a:r>
            <a:r>
              <a:rPr lang="pt-BR" sz="3000" cap="none" dirty="0">
                <a:solidFill>
                  <a:srgbClr val="003641"/>
                </a:solidFill>
                <a:latin typeface="Sicoob Sans" panose="020B0503020204030204" pitchFamily="34" charset="77"/>
              </a:rPr>
              <a:t>De acordo com a capacidade de pagamento do cooperado</a:t>
            </a:r>
            <a:r>
              <a:rPr lang="pt-BR" sz="3000" b="1" dirty="0">
                <a:solidFill>
                  <a:srgbClr val="003641"/>
                </a:solidFill>
                <a:latin typeface="Sicoob Sans" panose="020B0503020204030204" pitchFamily="34" charset="77"/>
              </a:rPr>
              <a:t>;</a:t>
            </a:r>
          </a:p>
          <a:p>
            <a:pPr marL="457200" marR="0" lvl="0" indent="-457200" algn="just" defTabSz="8255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pt-BR" sz="3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rPr>
              <a:t>Beneficiários finais: </a:t>
            </a:r>
            <a:r>
              <a:rPr kumimoji="0" lang="pt-BR" sz="3000" i="0" u="none" strike="noStrike" kern="0" cap="none" spc="75" normalizeH="0" baseline="0" noProof="0" dirty="0">
                <a:ln>
                  <a:noFill/>
                </a:ln>
                <a:solidFill>
                  <a:srgbClr val="003641"/>
                </a:solidFill>
                <a:effectLst/>
                <a:uLnTx/>
                <a:uFillTx/>
                <a:latin typeface="Sicoob Sans" panose="020B0503020204030204" pitchFamily="34" charset="77"/>
                <a:sym typeface="Montserrat ExtraBold"/>
              </a:rPr>
              <a:t>Pessoa</a:t>
            </a:r>
            <a:r>
              <a:rPr lang="pt-BR" sz="3000" cap="none" dirty="0">
                <a:solidFill>
                  <a:srgbClr val="003641"/>
                </a:solidFill>
                <a:latin typeface="Sicoob Sans" panose="020B0503020204030204" pitchFamily="34" charset="77"/>
              </a:rPr>
              <a:t>s físicas e pessoas jurídicas</a:t>
            </a:r>
            <a:r>
              <a:rPr lang="pt-BR" sz="3000" b="1" dirty="0">
                <a:solidFill>
                  <a:srgbClr val="003641"/>
                </a:solidFill>
                <a:latin typeface="Sicoob Sans" panose="020B0503020204030204" pitchFamily="34" charset="77"/>
              </a:rPr>
              <a:t>;</a:t>
            </a:r>
          </a:p>
          <a:p>
            <a:pPr marL="457200" marR="0" lvl="0" indent="-457200" algn="just" defTabSz="825500" rtl="0" eaLnBrk="1" fontAlgn="auto" latinLnBrk="0" hangingPunct="0">
              <a:lnSpc>
                <a:spcPct val="200000"/>
              </a:lnSpc>
              <a:spcBef>
                <a:spcPts val="0"/>
              </a:spcBef>
              <a:spcAft>
                <a:spcPts val="0"/>
              </a:spcAft>
              <a:buClrTx/>
              <a:buSzTx/>
              <a:buFont typeface="Arial" panose="020B0604020202020204" pitchFamily="34" charset="0"/>
              <a:buChar char="•"/>
              <a:tabLst/>
              <a:defRPr/>
            </a:pPr>
            <a:r>
              <a:rPr kumimoji="0" lang="pt-BR" sz="3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rPr>
              <a:t>Prazo máximo: </a:t>
            </a:r>
            <a:r>
              <a:rPr kumimoji="0" lang="pt-BR" sz="3000" i="0" u="none" strike="noStrike" kern="0" cap="none" spc="75" normalizeH="0" baseline="0" noProof="0" dirty="0">
                <a:ln>
                  <a:noFill/>
                </a:ln>
                <a:solidFill>
                  <a:srgbClr val="003641"/>
                </a:solidFill>
                <a:effectLst/>
                <a:uLnTx/>
                <a:uFillTx/>
                <a:latin typeface="Sicoob Sans" panose="020B0503020204030204" pitchFamily="34" charset="77"/>
                <a:sym typeface="Montserrat ExtraBold"/>
              </a:rPr>
              <a:t>Até 72 meses</a:t>
            </a:r>
            <a:endParaRPr kumimoji="0" lang="pt-BR" sz="3000" i="0" u="none" strike="noStrike" kern="0" cap="all" spc="75" normalizeH="0" baseline="0" noProof="0" dirty="0">
              <a:ln>
                <a:noFill/>
              </a:ln>
              <a:solidFill>
                <a:srgbClr val="003641"/>
              </a:solidFill>
              <a:effectLst/>
              <a:uLnTx/>
              <a:uFillTx/>
              <a:latin typeface="Sicoob Sans" panose="020B0503020204030204" pitchFamily="34" charset="77"/>
              <a:sym typeface="Montserrat ExtraBold"/>
            </a:endParaRPr>
          </a:p>
        </p:txBody>
      </p:sp>
      <p:grpSp>
        <p:nvGrpSpPr>
          <p:cNvPr id="3716" name="Group"/>
          <p:cNvGrpSpPr/>
          <p:nvPr/>
        </p:nvGrpSpPr>
        <p:grpSpPr>
          <a:xfrm>
            <a:off x="1856798" y="7441788"/>
            <a:ext cx="9710717" cy="5671225"/>
            <a:chOff x="-184686" y="554369"/>
            <a:chExt cx="6688983" cy="5671224"/>
          </a:xfrm>
        </p:grpSpPr>
        <p:sp>
          <p:nvSpPr>
            <p:cNvPr id="3713" name="Sute irure lorem dolor in reprehenderit in voluptate velit. Lorem ipsum dolor  Sute irure lorem dolor in reprehenderit in voluptate velit. Lorem ipsum dolor"/>
            <p:cNvSpPr/>
            <p:nvPr/>
          </p:nvSpPr>
          <p:spPr>
            <a:xfrm>
              <a:off x="-184686" y="1667936"/>
              <a:ext cx="6688983" cy="455765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Energia solar fotovoltaica;</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Insumos empresariais e industriais;</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Insumos agropecuários;</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Equipamentos em geral;</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Máquinas de grande porte;</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Veículos com finalidade empresarial ou industrial (Rural);</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800" b="0" i="0" u="none" strike="noStrike" kern="0" cap="none" spc="53" normalizeH="0" baseline="0" noProof="0" dirty="0">
                  <a:ln>
                    <a:noFill/>
                  </a:ln>
                  <a:solidFill>
                    <a:srgbClr val="003641"/>
                  </a:solidFill>
                  <a:effectLst/>
                  <a:uLnTx/>
                  <a:uFillTx/>
                  <a:latin typeface="Sicoob Sans" panose="020B0503020204030204" pitchFamily="34" charset="77"/>
                  <a:sym typeface="Raleway"/>
                </a:rPr>
                <a:t>Mão de obra e serviços</a:t>
              </a:r>
              <a:endParaRPr kumimoji="0" sz="28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3714" name="Insert title here"/>
            <p:cNvSpPr/>
            <p:nvPr/>
          </p:nvSpPr>
          <p:spPr>
            <a:xfrm>
              <a:off x="-169247" y="554369"/>
              <a:ext cx="5209431" cy="78848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pt-BR" sz="4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rPr>
                <a:t>Itens financiáveis</a:t>
              </a:r>
              <a:endParaRPr kumimoji="0" sz="4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endParaRPr>
            </a:p>
          </p:txBody>
        </p:sp>
      </p:grpSp>
      <p:sp>
        <p:nvSpPr>
          <p:cNvPr id="3717" name="Line"/>
          <p:cNvSpPr/>
          <p:nvPr/>
        </p:nvSpPr>
        <p:spPr>
          <a:xfrm flipV="1">
            <a:off x="12202514" y="7836031"/>
            <a:ext cx="1" cy="4901938"/>
          </a:xfrm>
          <a:prstGeom prst="line">
            <a:avLst/>
          </a:prstGeom>
          <a:ln w="38100">
            <a:solidFill>
              <a:srgbClr val="D5D5D5"/>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grpSp>
        <p:nvGrpSpPr>
          <p:cNvPr id="2" name="Agrupar 1">
            <a:extLst>
              <a:ext uri="{FF2B5EF4-FFF2-40B4-BE49-F238E27FC236}">
                <a16:creationId xmlns:a16="http://schemas.microsoft.com/office/drawing/2014/main" id="{569B72CC-DB59-9E22-1AFC-E0C14919691C}"/>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38D6B775-C9A9-6B4B-0569-BE101C2B1058}"/>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355F43CE-BE24-E074-B4F0-C9A5EDE1B1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6" name="Insert title here">
            <a:extLst>
              <a:ext uri="{FF2B5EF4-FFF2-40B4-BE49-F238E27FC236}">
                <a16:creationId xmlns:a16="http://schemas.microsoft.com/office/drawing/2014/main" id="{9CF2622E-236E-CFF8-EAE4-E621CDEBD425}"/>
              </a:ext>
            </a:extLst>
          </p:cNvPr>
          <p:cNvSpPr/>
          <p:nvPr/>
        </p:nvSpPr>
        <p:spPr>
          <a:xfrm>
            <a:off x="14511867" y="7441788"/>
            <a:ext cx="7562780" cy="78848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pt-BR" sz="4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rPr>
              <a:t>Condições</a:t>
            </a:r>
            <a:endParaRPr kumimoji="0" sz="4000" b="1" i="0" u="none" strike="noStrike" kern="0" cap="all" spc="75" normalizeH="0" baseline="0" noProof="0" dirty="0">
              <a:ln>
                <a:noFill/>
              </a:ln>
              <a:solidFill>
                <a:srgbClr val="003641"/>
              </a:solidFill>
              <a:effectLst/>
              <a:uLnTx/>
              <a:uFillTx/>
              <a:latin typeface="Sicoob Sans" panose="020B0503020204030204" pitchFamily="34" charset="77"/>
              <a:sym typeface="Montserrat ExtraBold"/>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3D666-7800-14FF-A3B6-19B67C060346}"/>
            </a:ext>
          </a:extLst>
        </p:cNvPr>
        <p:cNvGrpSpPr/>
        <p:nvPr/>
      </p:nvGrpSpPr>
      <p:grpSpPr>
        <a:xfrm>
          <a:off x="0" y="0"/>
          <a:ext cx="0" cy="0"/>
          <a:chOff x="0" y="0"/>
          <a:chExt cx="0" cy="0"/>
        </a:xfrm>
      </p:grpSpPr>
      <p:pic>
        <p:nvPicPr>
          <p:cNvPr id="4701" name="JPEG image 3.jpeg">
            <a:extLst>
              <a:ext uri="{FF2B5EF4-FFF2-40B4-BE49-F238E27FC236}">
                <a16:creationId xmlns:a16="http://schemas.microsoft.com/office/drawing/2014/main" id="{9E649293-AC83-CF66-D991-12B0169B66F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a:extLst>
              <a:ext uri="{FF2B5EF4-FFF2-40B4-BE49-F238E27FC236}">
                <a16:creationId xmlns:a16="http://schemas.microsoft.com/office/drawing/2014/main" id="{E7F60396-4EC0-99BB-DE42-0E42874B3267}"/>
              </a:ext>
            </a:extLst>
          </p:cNvPr>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FINANCIAMENTOS ESG –</a:t>
            </a:r>
          </a:p>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CRÉDITO SUSTENTÁVEL</a:t>
            </a:r>
          </a:p>
        </p:txBody>
      </p:sp>
      <p:sp>
        <p:nvSpPr>
          <p:cNvPr id="4714" name="The most talented person">
            <a:extLst>
              <a:ext uri="{FF2B5EF4-FFF2-40B4-BE49-F238E27FC236}">
                <a16:creationId xmlns:a16="http://schemas.microsoft.com/office/drawing/2014/main" id="{7DBEC7E1-EE87-A8D4-91C9-92232D03830F}"/>
              </a:ext>
            </a:extLst>
          </p:cNvPr>
          <p:cNvSpPr txBox="1"/>
          <p:nvPr/>
        </p:nvSpPr>
        <p:spPr>
          <a:xfrm>
            <a:off x="1953372" y="5402579"/>
            <a:ext cx="5824636" cy="100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3B7909BA-1968-7E07-EE7B-DF5D6D4D8E5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DF32FEDD-2CEF-3A9F-8C9E-862230B84227}"/>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ED397F3C-3677-2046-E57C-4372F411D0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657594635"/>
      </p:ext>
    </p:extLst>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dan-gold-418527.jpg"/>
          <p:cNvPicPr>
            <a:picLocks noGrp="1" noChangeAspect="1"/>
          </p:cNvPicPr>
          <p:nvPr>
            <p:ph type="pic" sz="half" idx="21"/>
          </p:nvPr>
        </p:nvPicPr>
        <p:blipFill>
          <a:blip r:embed="rId2" cstate="email">
            <a:extLst>
              <a:ext uri="{28A0092B-C50C-407E-A947-70E740481C1C}">
                <a14:useLocalDpi xmlns:a14="http://schemas.microsoft.com/office/drawing/2010/main"/>
              </a:ext>
            </a:extLst>
          </a:blip>
          <a:srcRect/>
          <a:stretch/>
        </p:blipFill>
        <p:spPr>
          <a:xfrm>
            <a:off x="1508362" y="3144393"/>
            <a:ext cx="11532570" cy="8650554"/>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p:spPr>
      </p:pic>
      <p:pic>
        <p:nvPicPr>
          <p:cNvPr id="6" name="Imagem 5">
            <a:extLst>
              <a:ext uri="{FF2B5EF4-FFF2-40B4-BE49-F238E27FC236}">
                <a16:creationId xmlns:a16="http://schemas.microsoft.com/office/drawing/2014/main" id="{E75EE960-8E18-735D-8641-D10ADB487AA4}"/>
              </a:ext>
            </a:extLst>
          </p:cNvPr>
          <p:cNvPicPr>
            <a:picLocks noChangeAspect="1"/>
          </p:cNvPicPr>
          <p:nvPr/>
        </p:nvPicPr>
        <p:blipFill>
          <a:blip r:embed="rId3"/>
          <a:stretch>
            <a:fillRect/>
          </a:stretch>
        </p:blipFill>
        <p:spPr>
          <a:xfrm rot="5400000">
            <a:off x="6520465" y="2608627"/>
            <a:ext cx="24384000" cy="11343067"/>
          </a:xfrm>
          <a:prstGeom prst="rect">
            <a:avLst/>
          </a:prstGeom>
        </p:spPr>
      </p:pic>
      <p:sp>
        <p:nvSpPr>
          <p:cNvPr id="2067" name="Lorem ipsum dolor sit elit, consect loreretur adipiscing nisi aute. ipsum sit elit, Lorem ipsum dolor sit elit, Lorem ipsum dolor sit elit, consect loreretur adipiscing nisi aute. ipsum sit elit, Lorem ipsum dolor sit elit, Lorem ipsum dolor sit elit, co"/>
          <p:cNvSpPr txBox="1"/>
          <p:nvPr/>
        </p:nvSpPr>
        <p:spPr>
          <a:xfrm>
            <a:off x="14415456" y="7469044"/>
            <a:ext cx="8460181" cy="4109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0" marR="0" lvl="0" indent="0" algn="ctr" defTabSz="825500" rtl="0" eaLnBrk="1" fontAlgn="auto" latinLnBrk="0" hangingPunct="0">
              <a:lnSpc>
                <a:spcPct val="150000"/>
              </a:lnSpc>
              <a:spcBef>
                <a:spcPts val="0"/>
              </a:spcBef>
              <a:spcAft>
                <a:spcPts val="0"/>
              </a:spcAft>
              <a:buClrTx/>
              <a:buSzTx/>
              <a:buFontTx/>
              <a:buNone/>
              <a:tabLst/>
              <a:defRPr>
                <a:solidFill>
                  <a:srgbClr val="FFFFFF"/>
                </a:solidFill>
              </a:defRPr>
            </a:pPr>
            <a:r>
              <a:rPr kumimoji="0" lang="pt-BR" sz="6000" b="1" i="0" u="none" strike="noStrike" kern="0" cap="none" spc="53" normalizeH="0" baseline="0" noProof="0" dirty="0">
                <a:ln>
                  <a:noFill/>
                </a:ln>
                <a:solidFill>
                  <a:srgbClr val="C9D200"/>
                </a:solidFill>
                <a:effectLst/>
                <a:uLnTx/>
                <a:uFillTx/>
                <a:latin typeface="Sicoob Sans" panose="020B0503020204030204" pitchFamily="34" charset="77"/>
                <a:sym typeface="Raleway"/>
              </a:rPr>
              <a:t>Grandes negócios para propriedades rurais de todos os tamanhos</a:t>
            </a:r>
          </a:p>
        </p:txBody>
      </p:sp>
      <p:grpSp>
        <p:nvGrpSpPr>
          <p:cNvPr id="2" name="Agrupar 1">
            <a:extLst>
              <a:ext uri="{FF2B5EF4-FFF2-40B4-BE49-F238E27FC236}">
                <a16:creationId xmlns:a16="http://schemas.microsoft.com/office/drawing/2014/main" id="{C97BE861-73EC-D0F2-12C8-78930BE0A221}"/>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883D488D-E001-1C9D-07E8-782A70EB142A}"/>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Arial" panose="020B0604020202020204"/>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9C924E05-A28A-2B9C-4E1A-333EDFDEF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2065" name="Single…"/>
          <p:cNvSpPr txBox="1"/>
          <p:nvPr/>
        </p:nvSpPr>
        <p:spPr>
          <a:xfrm>
            <a:off x="14233782" y="1566393"/>
            <a:ext cx="9301892" cy="4396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sz="9000" spc="0">
                <a:latin typeface="+mn-lt"/>
                <a:ea typeface="+mn-ea"/>
                <a:cs typeface="+mn-cs"/>
                <a:sym typeface="Montserrat Bold"/>
              </a:defRPr>
            </a:pPr>
            <a:r>
              <a:rPr kumimoji="0" lang="pt-BR" sz="13000" b="1" i="0" u="none" strike="noStrike" kern="0" cap="none" spc="0" normalizeH="0" baseline="0" noProof="0" dirty="0">
                <a:ln>
                  <a:noFill/>
                </a:ln>
                <a:solidFill>
                  <a:schemeClr val="bg1"/>
                </a:solidFill>
                <a:effectLst/>
                <a:uLnTx/>
                <a:uFillTx/>
                <a:latin typeface="Sicoob Sans Black" panose="020B0503020204030204" pitchFamily="34" charset="77"/>
                <a:sym typeface="Montserrat Bold"/>
              </a:rPr>
              <a:t>Sicoob</a:t>
            </a:r>
          </a:p>
          <a:p>
            <a:pPr marL="0" marR="0" lvl="0" indent="0" algn="ctr" defTabSz="825500" rtl="0" eaLnBrk="1" fontAlgn="auto" latinLnBrk="0" hangingPunct="0">
              <a:lnSpc>
                <a:spcPct val="90000"/>
              </a:lnSpc>
              <a:spcBef>
                <a:spcPts val="0"/>
              </a:spcBef>
              <a:spcAft>
                <a:spcPts val="0"/>
              </a:spcAft>
              <a:buClrTx/>
              <a:buSzTx/>
              <a:buFontTx/>
              <a:buNone/>
              <a:tabLst/>
              <a:defRPr sz="9000" spc="0">
                <a:latin typeface="+mn-lt"/>
                <a:ea typeface="+mn-ea"/>
                <a:cs typeface="+mn-cs"/>
                <a:sym typeface="Montserrat Bold"/>
              </a:defRPr>
            </a:pPr>
            <a:r>
              <a:rPr lang="pt-BR" sz="9000" b="1" spc="0" dirty="0">
                <a:solidFill>
                  <a:srgbClr val="00AE9D"/>
                </a:solidFill>
                <a:latin typeface="Sicoob Sans Black" panose="020B0503020204030204" pitchFamily="34" charset="77"/>
                <a:sym typeface="Montserrat Bold"/>
              </a:rPr>
              <a:t>O seu maior parceiro no Agro</a:t>
            </a:r>
            <a:endParaRPr kumimoji="0" sz="9000" b="1" i="0" u="none" strike="noStrike" kern="0" cap="none" spc="0" normalizeH="0" baseline="0" noProof="0" dirty="0">
              <a:ln>
                <a:noFill/>
              </a:ln>
              <a:solidFill>
                <a:srgbClr val="00AE9D"/>
              </a:solidFill>
              <a:effectLst/>
              <a:uLnTx/>
              <a:uFillTx/>
              <a:latin typeface="Sicoob Sans Black" panose="020B0503020204030204" pitchFamily="34" charset="77"/>
              <a:sym typeface="Montserrat Bold"/>
            </a:endParaRPr>
          </a:p>
        </p:txBody>
      </p:sp>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064"/>
                                        </p:tgtEl>
                                        <p:attrNameLst>
                                          <p:attrName>style.visibility</p:attrName>
                                        </p:attrNameLst>
                                      </p:cBhvr>
                                      <p:to>
                                        <p:strVal val="visible"/>
                                      </p:to>
                                    </p:set>
                                    <p:anim calcmode="lin" valueType="num">
                                      <p:cBhvr>
                                        <p:cTn id="7" dur="1000" fill="hold"/>
                                        <p:tgtEl>
                                          <p:spTgt spid="2064"/>
                                        </p:tgtEl>
                                        <p:attrNameLst>
                                          <p:attrName>ppt_x</p:attrName>
                                        </p:attrNameLst>
                                      </p:cBhvr>
                                      <p:tavLst>
                                        <p:tav tm="0">
                                          <p:val>
                                            <p:strVal val="#ppt_x"/>
                                          </p:val>
                                        </p:tav>
                                        <p:tav tm="100000">
                                          <p:val>
                                            <p:strVal val="#ppt_x"/>
                                          </p:val>
                                        </p:tav>
                                      </p:tavLst>
                                    </p:anim>
                                    <p:anim calcmode="lin" valueType="num">
                                      <p:cBhvr>
                                        <p:cTn id="8" dur="1000" fill="hold"/>
                                        <p:tgtEl>
                                          <p:spTgt spid="2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4"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2" name="JPEG image 6.jpe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p:blipFill>
        <p:spPr>
          <a:xfrm>
            <a:off x="0" y="0"/>
            <a:ext cx="24384001" cy="4445000"/>
          </a:xfrm>
          <a:prstGeom prst="rect">
            <a:avLst/>
          </a:prstGeom>
        </p:spPr>
      </p:pic>
      <p:sp>
        <p:nvSpPr>
          <p:cNvPr id="2775" name="Aute irure lorem dolor in reprehenderit in voluptate velit. Lorem ipsum dolor sit amet, consectetur adipiscing elit, sed do eiusmod tempor incididunt ut labore. Lorem ipsum dolor sit amet, consectetur adipiscing elit, sed do eiusmod Lorem ipsum dolor lor"/>
          <p:cNvSpPr txBox="1"/>
          <p:nvPr/>
        </p:nvSpPr>
        <p:spPr>
          <a:xfrm>
            <a:off x="6813572" y="5083688"/>
            <a:ext cx="11585859" cy="3367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just"/>
          </a:lstStyle>
          <a:p>
            <a:pPr marL="342900" indent="-342900">
              <a:buFont typeface="Arial" panose="020B0604020202020204" pitchFamily="34" charset="0"/>
              <a:buChar char="•"/>
            </a:pPr>
            <a:r>
              <a:rPr lang="pt-BR" sz="4000" dirty="0">
                <a:solidFill>
                  <a:srgbClr val="003641"/>
                </a:solidFill>
                <a:latin typeface="Sicoob Sans" panose="020B0503020204030204" pitchFamily="34" charset="77"/>
              </a:rPr>
              <a:t>Energia solar fotovoltaica;</a:t>
            </a:r>
          </a:p>
          <a:p>
            <a:pPr marL="342900" indent="-342900">
              <a:buFont typeface="Arial" panose="020B0604020202020204" pitchFamily="34" charset="0"/>
              <a:buChar char="•"/>
            </a:pPr>
            <a:r>
              <a:rPr lang="pt-BR" sz="4000" dirty="0">
                <a:solidFill>
                  <a:srgbClr val="003641"/>
                </a:solidFill>
                <a:latin typeface="Sicoob Sans" panose="020B0503020204030204" pitchFamily="34" charset="77"/>
              </a:rPr>
              <a:t>Máquinas e equipamentos com o selo “A” Procel;</a:t>
            </a:r>
          </a:p>
          <a:p>
            <a:pPr marL="342900" indent="-342900">
              <a:buFont typeface="Arial" panose="020B0604020202020204" pitchFamily="34" charset="0"/>
              <a:buChar char="•"/>
            </a:pPr>
            <a:r>
              <a:rPr lang="pt-BR" sz="4000" dirty="0">
                <a:solidFill>
                  <a:srgbClr val="003641"/>
                </a:solidFill>
                <a:latin typeface="Sicoob Sans" panose="020B0503020204030204" pitchFamily="34" charset="77"/>
              </a:rPr>
              <a:t>Equipamentos para tratamento de resíduos.</a:t>
            </a:r>
          </a:p>
          <a:p>
            <a:endParaRPr sz="2400" dirty="0">
              <a:solidFill>
                <a:srgbClr val="003641"/>
              </a:solidFill>
              <a:latin typeface="Sicoob Sans" panose="020B0503020204030204" pitchFamily="34" charset="77"/>
            </a:endParaRPr>
          </a:p>
        </p:txBody>
      </p:sp>
      <p:pic>
        <p:nvPicPr>
          <p:cNvPr id="5" name="JPEG image 6.jpeg">
            <a:extLst>
              <a:ext uri="{FF2B5EF4-FFF2-40B4-BE49-F238E27FC236}">
                <a16:creationId xmlns:a16="http://schemas.microsoft.com/office/drawing/2014/main" id="{E9CDB938-DF41-E18A-9E52-1FD851CCF97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0"/>
            <a:ext cx="24384001" cy="444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7" name="CaixaDeTexto 6">
            <a:extLst>
              <a:ext uri="{FF2B5EF4-FFF2-40B4-BE49-F238E27FC236}">
                <a16:creationId xmlns:a16="http://schemas.microsoft.com/office/drawing/2014/main" id="{1829EB37-ED7D-31B3-235F-2076B3346D2E}"/>
              </a:ext>
            </a:extLst>
          </p:cNvPr>
          <p:cNvSpPr txBox="1"/>
          <p:nvPr/>
        </p:nvSpPr>
        <p:spPr>
          <a:xfrm>
            <a:off x="668481" y="9089580"/>
            <a:ext cx="14456189" cy="40453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TAXA DE JUROS: </a:t>
            </a:r>
            <a:r>
              <a:rPr lang="pt-BR" sz="3500" dirty="0">
                <a:solidFill>
                  <a:srgbClr val="003641"/>
                </a:solidFill>
                <a:latin typeface="Sicoob Sans" panose="020B0503020204030204" pitchFamily="34" charset="77"/>
              </a:rPr>
              <a:t>A partir de 1,78% a.m.</a:t>
            </a:r>
          </a:p>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Limite financiável: </a:t>
            </a:r>
            <a:r>
              <a:rPr lang="pt-BR" sz="3500" dirty="0">
                <a:solidFill>
                  <a:srgbClr val="003641"/>
                </a:solidFill>
                <a:latin typeface="Sicoob Sans" panose="020B0503020204030204" pitchFamily="34" charset="77"/>
              </a:rPr>
              <a:t>De acordo com a capacidade de pagamento do cooperado;</a:t>
            </a:r>
          </a:p>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Prazo máximo: </a:t>
            </a:r>
            <a:r>
              <a:rPr lang="pt-BR" sz="3500" dirty="0">
                <a:solidFill>
                  <a:srgbClr val="003641"/>
                </a:solidFill>
                <a:latin typeface="Sicoob Sans" panose="020B0503020204030204" pitchFamily="34" charset="77"/>
              </a:rPr>
              <a:t>Até 72 meses;</a:t>
            </a:r>
          </a:p>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Beneficiários finais: </a:t>
            </a:r>
            <a:r>
              <a:rPr lang="pt-BR" sz="3500" dirty="0">
                <a:solidFill>
                  <a:srgbClr val="003641"/>
                </a:solidFill>
                <a:latin typeface="Sicoob Sans" panose="020B0503020204030204" pitchFamily="34" charset="77"/>
              </a:rPr>
              <a:t>Pessoas Físicas e Pessoas Jurídicas</a:t>
            </a:r>
            <a:endParaRPr lang="pt-BR" sz="3500" b="1"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4C268ADA-9012-F9A4-A089-50116D557BDA}"/>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8C3AB614-F1EC-EC97-FA5D-1786EAF22085}"/>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solidFill>
                  <a:srgbClr val="003641"/>
                </a:solidFill>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CE19FCB9-8511-FA6A-4CF4-2BF739FF35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2774" name="Lorem ipsum dolor sit amet, consectetur adipiscing elit, sed do eiusmod tempor incididunt ut labore et dolore magna aliqua. Ut enim ad minim veniam.…"/>
          <p:cNvSpPr txBox="1"/>
          <p:nvPr/>
        </p:nvSpPr>
        <p:spPr>
          <a:xfrm>
            <a:off x="668481" y="970379"/>
            <a:ext cx="23047036" cy="2674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just">
              <a:defRPr b="1"/>
            </a:pPr>
            <a:r>
              <a:rPr lang="pt-BR" sz="9000" b="1" dirty="0">
                <a:solidFill>
                  <a:schemeClr val="bg1"/>
                </a:solidFill>
                <a:latin typeface="Sicoob Sans" panose="020B0503020204030204" pitchFamily="34" charset="77"/>
              </a:rPr>
              <a:t>Linha com destinação ao financiamento de:</a:t>
            </a:r>
          </a:p>
          <a:p>
            <a:pPr algn="just">
              <a:defRPr b="1"/>
            </a:pPr>
            <a:endParaRPr sz="2400" dirty="0">
              <a:solidFill>
                <a:srgbClr val="003641"/>
              </a:solidFill>
              <a:latin typeface="Sicoob Sans" panose="020B0503020204030204" pitchFamily="34" charset="77"/>
            </a:endParaRPr>
          </a:p>
        </p:txBody>
      </p:sp>
      <p:pic>
        <p:nvPicPr>
          <p:cNvPr id="16" name="Imagem 15">
            <a:extLst>
              <a:ext uri="{FF2B5EF4-FFF2-40B4-BE49-F238E27FC236}">
                <a16:creationId xmlns:a16="http://schemas.microsoft.com/office/drawing/2014/main" id="{AD238672-ECF4-C626-3B0A-52962205C603}"/>
              </a:ext>
            </a:extLst>
          </p:cNvPr>
          <p:cNvPicPr>
            <a:picLocks noChangeAspect="1"/>
          </p:cNvPicPr>
          <p:nvPr/>
        </p:nvPicPr>
        <p:blipFill>
          <a:blip r:embed="rId5"/>
          <a:stretch>
            <a:fillRect/>
          </a:stretch>
        </p:blipFill>
        <p:spPr>
          <a:xfrm>
            <a:off x="668481" y="4658448"/>
            <a:ext cx="5742930" cy="3828620"/>
          </a:xfrm>
          <a:prstGeom prst="rect">
            <a:avLst/>
          </a:prstGeom>
        </p:spPr>
      </p:pic>
      <p:pic>
        <p:nvPicPr>
          <p:cNvPr id="17" name="mohammad-metri-E-0ON3VGrBc-unsplash.jpg">
            <a:extLst>
              <a:ext uri="{FF2B5EF4-FFF2-40B4-BE49-F238E27FC236}">
                <a16:creationId xmlns:a16="http://schemas.microsoft.com/office/drawing/2014/main" id="{CDACDBD5-C4B4-268C-571F-5F7A59A2870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6401971" y="9888161"/>
            <a:ext cx="5741195" cy="3827821"/>
          </a:xfrm>
          <a:custGeom>
            <a:avLst/>
            <a:gdLst/>
            <a:ahLst/>
            <a:cxnLst>
              <a:cxn ang="0">
                <a:pos x="wd2" y="hd2"/>
              </a:cxn>
              <a:cxn ang="5400000">
                <a:pos x="wd2" y="hd2"/>
              </a:cxn>
              <a:cxn ang="10800000">
                <a:pos x="wd2" y="hd2"/>
              </a:cxn>
              <a:cxn ang="16200000">
                <a:pos x="wd2" y="hd2"/>
              </a:cxn>
            </a:cxnLst>
            <a:rect l="0" t="0" r="r" b="b"/>
            <a:pathLst>
              <a:path w="21600" h="21600" extrusionOk="0">
                <a:moveTo>
                  <a:pt x="3473" y="0"/>
                </a:moveTo>
                <a:cubicBezTo>
                  <a:pt x="2454" y="0"/>
                  <a:pt x="1843" y="0"/>
                  <a:pt x="1435" y="255"/>
                </a:cubicBezTo>
                <a:cubicBezTo>
                  <a:pt x="847" y="576"/>
                  <a:pt x="384" y="1271"/>
                  <a:pt x="170" y="2152"/>
                </a:cubicBezTo>
                <a:cubicBezTo>
                  <a:pt x="0" y="2764"/>
                  <a:pt x="0" y="3680"/>
                  <a:pt x="0" y="5209"/>
                </a:cubicBezTo>
                <a:lnTo>
                  <a:pt x="0" y="16391"/>
                </a:lnTo>
                <a:cubicBezTo>
                  <a:pt x="0" y="17920"/>
                  <a:pt x="0" y="18836"/>
                  <a:pt x="170" y="19448"/>
                </a:cubicBezTo>
                <a:cubicBezTo>
                  <a:pt x="384" y="20329"/>
                  <a:pt x="847" y="21024"/>
                  <a:pt x="1435" y="21345"/>
                </a:cubicBezTo>
                <a:cubicBezTo>
                  <a:pt x="1843" y="21600"/>
                  <a:pt x="2454" y="21600"/>
                  <a:pt x="3473" y="21600"/>
                </a:cubicBezTo>
                <a:lnTo>
                  <a:pt x="18127" y="21600"/>
                </a:lnTo>
                <a:cubicBezTo>
                  <a:pt x="19146" y="21600"/>
                  <a:pt x="19759" y="21600"/>
                  <a:pt x="20167" y="21345"/>
                </a:cubicBezTo>
                <a:cubicBezTo>
                  <a:pt x="20754" y="21024"/>
                  <a:pt x="21216" y="20329"/>
                  <a:pt x="21430" y="19448"/>
                </a:cubicBezTo>
                <a:cubicBezTo>
                  <a:pt x="21600" y="18836"/>
                  <a:pt x="21600" y="17920"/>
                  <a:pt x="21600" y="16391"/>
                </a:cubicBezTo>
                <a:lnTo>
                  <a:pt x="21600" y="5209"/>
                </a:lnTo>
                <a:cubicBezTo>
                  <a:pt x="21600" y="3680"/>
                  <a:pt x="21600" y="2764"/>
                  <a:pt x="21430" y="2152"/>
                </a:cubicBezTo>
                <a:cubicBezTo>
                  <a:pt x="21216" y="1271"/>
                  <a:pt x="20754" y="576"/>
                  <a:pt x="20167" y="255"/>
                </a:cubicBezTo>
                <a:cubicBezTo>
                  <a:pt x="19759" y="0"/>
                  <a:pt x="19146" y="0"/>
                  <a:pt x="18127" y="0"/>
                </a:cubicBezTo>
                <a:lnTo>
                  <a:pt x="3473" y="0"/>
                </a:lnTo>
                <a:close/>
              </a:path>
            </a:pathLst>
          </a:custGeom>
          <a:ln w="12700" cap="flat">
            <a:noFill/>
            <a:miter lim="400000"/>
          </a:ln>
          <a:effectLst/>
        </p:spPr>
      </p:pic>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772"/>
                                        </p:tgtEl>
                                        <p:attrNameLst>
                                          <p:attrName>style.visibility</p:attrName>
                                        </p:attrNameLst>
                                      </p:cBhvr>
                                      <p:to>
                                        <p:strVal val="visible"/>
                                      </p:to>
                                    </p:set>
                                    <p:anim calcmode="lin" valueType="num">
                                      <p:cBhvr>
                                        <p:cTn id="7" dur="1000" fill="hold"/>
                                        <p:tgtEl>
                                          <p:spTgt spid="2772"/>
                                        </p:tgtEl>
                                        <p:attrNameLst>
                                          <p:attrName>ppt_x</p:attrName>
                                        </p:attrNameLst>
                                      </p:cBhvr>
                                      <p:tavLst>
                                        <p:tav tm="0">
                                          <p:val>
                                            <p:strVal val="#ppt_x"/>
                                          </p:val>
                                        </p:tav>
                                        <p:tav tm="100000">
                                          <p:val>
                                            <p:strVal val="#ppt_x"/>
                                          </p:val>
                                        </p:tav>
                                      </p:tavLst>
                                    </p:anim>
                                    <p:anim calcmode="lin" valueType="num">
                                      <p:cBhvr>
                                        <p:cTn id="8" dur="1000" fill="hold"/>
                                        <p:tgtEl>
                                          <p:spTgt spid="2772"/>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iterate>
                                    <p:tmAbs val="0"/>
                                  </p:iterate>
                                  <p:childTnLst>
                                    <p:set>
                                      <p:cBhvr>
                                        <p:cTn id="10" fill="hold"/>
                                        <p:tgtEl>
                                          <p:spTgt spid="5"/>
                                        </p:tgtEl>
                                        <p:attrNameLst>
                                          <p:attrName>style.visibility</p:attrName>
                                        </p:attrNameLst>
                                      </p:cBhvr>
                                      <p:to>
                                        <p:strVal val="visible"/>
                                      </p:to>
                                    </p:se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2" grpId="0" animBg="1" advAuto="0"/>
      <p:bldP spid="5"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4F94-B26C-22AC-AF75-6EECFEAC2A94}"/>
            </a:ext>
          </a:extLst>
        </p:cNvPr>
        <p:cNvGrpSpPr/>
        <p:nvPr/>
      </p:nvGrpSpPr>
      <p:grpSpPr>
        <a:xfrm>
          <a:off x="0" y="0"/>
          <a:ext cx="0" cy="0"/>
          <a:chOff x="0" y="0"/>
          <a:chExt cx="0" cy="0"/>
        </a:xfrm>
      </p:grpSpPr>
      <p:pic>
        <p:nvPicPr>
          <p:cNvPr id="4701" name="JPEG image 3.jpeg">
            <a:extLst>
              <a:ext uri="{FF2B5EF4-FFF2-40B4-BE49-F238E27FC236}">
                <a16:creationId xmlns:a16="http://schemas.microsoft.com/office/drawing/2014/main" id="{ED7854EA-EDB6-86DA-C8B3-179BB67191D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a:extLst>
              <a:ext uri="{FF2B5EF4-FFF2-40B4-BE49-F238E27FC236}">
                <a16:creationId xmlns:a16="http://schemas.microsoft.com/office/drawing/2014/main" id="{6AA26B24-B89F-F5FE-4C23-7088B8B145FC}"/>
              </a:ext>
            </a:extLst>
          </p:cNvPr>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PRONAF  </a:t>
            </a:r>
          </a:p>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3500" b="1" dirty="0">
                <a:solidFill>
                  <a:srgbClr val="00AE9D"/>
                </a:solidFill>
                <a:latin typeface="Sicoob Sans Black" panose="020B0503020204030204" pitchFamily="34" charset="77"/>
              </a:rPr>
              <a:t>Programa Nacional de Fortalecimento da Agricultura Familiar</a:t>
            </a:r>
          </a:p>
        </p:txBody>
      </p:sp>
      <p:sp>
        <p:nvSpPr>
          <p:cNvPr id="4714" name="The most talented person">
            <a:extLst>
              <a:ext uri="{FF2B5EF4-FFF2-40B4-BE49-F238E27FC236}">
                <a16:creationId xmlns:a16="http://schemas.microsoft.com/office/drawing/2014/main" id="{481D77AF-FFDB-4C20-B792-74E8139F25B0}"/>
              </a:ext>
            </a:extLst>
          </p:cNvPr>
          <p:cNvSpPr txBox="1"/>
          <p:nvPr/>
        </p:nvSpPr>
        <p:spPr>
          <a:xfrm>
            <a:off x="1953372" y="5402579"/>
            <a:ext cx="5824636" cy="100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D3BDC026-B488-4BCD-F315-4BE6502840C4}"/>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72DC222F-DC6A-80CE-EE04-3B43DA54EF62}"/>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EDDBC9F3-D851-6E83-CCEE-A0C0BF18A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1728873506"/>
      </p:ext>
    </p:extLst>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BE2C-0968-8837-F5AD-2B83183E35EC}"/>
            </a:ext>
          </a:extLst>
        </p:cNvPr>
        <p:cNvGrpSpPr/>
        <p:nvPr/>
      </p:nvGrpSpPr>
      <p:grpSpPr>
        <a:xfrm>
          <a:off x="0" y="0"/>
          <a:ext cx="0" cy="0"/>
          <a:chOff x="0" y="0"/>
          <a:chExt cx="0" cy="0"/>
        </a:xfrm>
      </p:grpSpPr>
      <p:pic>
        <p:nvPicPr>
          <p:cNvPr id="6038" name="JPEG image 3.jpeg">
            <a:extLst>
              <a:ext uri="{FF2B5EF4-FFF2-40B4-BE49-F238E27FC236}">
                <a16:creationId xmlns:a16="http://schemas.microsoft.com/office/drawing/2014/main" id="{85AED00A-4233-D4AF-7515-3588AFD55F3E}"/>
              </a:ext>
            </a:extLst>
          </p:cNvPr>
          <p:cNvPicPr>
            <a:picLocks noGrp="1" noChangeAspect="1"/>
          </p:cNvPicPr>
          <p:nvPr>
            <p:ph type="pic" idx="21"/>
          </p:nvPr>
        </p:nvPicPr>
        <p:blipFill>
          <a:blip r:embed="rId3">
            <a:extLst>
              <a:ext uri="{28A0092B-C50C-407E-A947-70E740481C1C}">
                <a14:useLocalDpi xmlns:a14="http://schemas.microsoft.com/office/drawing/2010/main"/>
              </a:ext>
            </a:extLst>
          </a:blip>
          <a:srcRect/>
          <a:stretch>
            <a:fillRect/>
          </a:stretch>
        </p:blipFill>
        <p:spPr>
          <a:xfrm>
            <a:off x="16781974" y="0"/>
            <a:ext cx="12192000" cy="13715982"/>
          </a:xfrm>
          <a:prstGeom prst="rect">
            <a:avLst/>
          </a:prstGeom>
        </p:spPr>
      </p:pic>
      <p:sp>
        <p:nvSpPr>
          <p:cNvPr id="6039" name="Editable smart bar charts">
            <a:extLst>
              <a:ext uri="{FF2B5EF4-FFF2-40B4-BE49-F238E27FC236}">
                <a16:creationId xmlns:a16="http://schemas.microsoft.com/office/drawing/2014/main" id="{F6F8EC34-F6F6-DE0A-94F1-F2AFF15326CD}"/>
              </a:ext>
            </a:extLst>
          </p:cNvPr>
          <p:cNvSpPr txBox="1"/>
          <p:nvPr/>
        </p:nvSpPr>
        <p:spPr>
          <a:xfrm>
            <a:off x="4703788" y="714721"/>
            <a:ext cx="9907811" cy="13490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0" marR="0" lvl="0" indent="0" algn="l" defTabSz="825500" rtl="0" eaLnBrk="1" fontAlgn="auto" latinLnBrk="0" hangingPunct="0">
              <a:lnSpc>
                <a:spcPct val="90000"/>
              </a:lnSpc>
              <a:spcBef>
                <a:spcPts val="0"/>
              </a:spcBef>
              <a:spcAft>
                <a:spcPts val="0"/>
              </a:spcAft>
              <a:buClrTx/>
              <a:buSzTx/>
              <a:buFontTx/>
              <a:buNone/>
              <a:tabLst/>
              <a:defRPr sz="9000" spc="0">
                <a:latin typeface="+mn-lt"/>
                <a:ea typeface="+mn-ea"/>
                <a:cs typeface="+mn-cs"/>
                <a:sym typeface="Montserrat Bold"/>
              </a:defRPr>
            </a:pPr>
            <a:r>
              <a:rPr kumimoji="0" lang="pt-BR" sz="9000" b="1" i="0" u="none" strike="noStrike" kern="0" cap="none" spc="0" normalizeH="0" baseline="0" noProof="0" dirty="0">
                <a:ln>
                  <a:noFill/>
                </a:ln>
                <a:solidFill>
                  <a:srgbClr val="00AE9D"/>
                </a:solidFill>
                <a:effectLst/>
                <a:uLnTx/>
                <a:uFillTx/>
                <a:latin typeface="Sicoob Sans Black" panose="020B0503020204030204" pitchFamily="34" charset="77"/>
                <a:sym typeface="Montserrat Bold"/>
              </a:rPr>
              <a:t>Subprogramas</a:t>
            </a:r>
            <a:endParaRPr kumimoji="0" sz="9000" b="1" i="0" u="none" strike="noStrike" kern="0" cap="none" spc="0" normalizeH="0" baseline="0" noProof="0" dirty="0">
              <a:ln>
                <a:noFill/>
              </a:ln>
              <a:solidFill>
                <a:srgbClr val="D5D5D5"/>
              </a:solidFill>
              <a:effectLst/>
              <a:uLnTx/>
              <a:uFillTx/>
              <a:latin typeface="Sicoob Sans Black" panose="020B0503020204030204" pitchFamily="34" charset="77"/>
              <a:sym typeface="Montserrat Bold"/>
            </a:endParaRPr>
          </a:p>
        </p:txBody>
      </p:sp>
      <p:sp>
        <p:nvSpPr>
          <p:cNvPr id="6041" name="Lorem ipsum dolor sit elit, consect loreretur adipiscing nisi aute. elit, sit elit, sit elit, consect loreretur adipiscing nisi aute. ipsum sit elit, Lorem ipsum dolor elit, Lorem">
            <a:extLst>
              <a:ext uri="{FF2B5EF4-FFF2-40B4-BE49-F238E27FC236}">
                <a16:creationId xmlns:a16="http://schemas.microsoft.com/office/drawing/2014/main" id="{2C80D58F-AE90-DFA2-83AE-63E9AB2B6068}"/>
              </a:ext>
            </a:extLst>
          </p:cNvPr>
          <p:cNvSpPr txBox="1"/>
          <p:nvPr/>
        </p:nvSpPr>
        <p:spPr>
          <a:xfrm>
            <a:off x="361014" y="2274580"/>
            <a:ext cx="15776910" cy="10241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342900" marR="0" lvl="0" indent="-3429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600" b="1" i="0" u="none" strike="noStrike" kern="0" cap="none" spc="53" normalizeH="0" baseline="0" noProof="0" dirty="0">
                <a:ln>
                  <a:noFill/>
                </a:ln>
                <a:solidFill>
                  <a:srgbClr val="003641"/>
                </a:solidFill>
                <a:effectLst/>
                <a:uLnTx/>
                <a:uFillTx/>
                <a:latin typeface="Sicoob Sans" panose="020B0503020204030204" pitchFamily="34" charset="77"/>
                <a:sym typeface="Raleway"/>
              </a:rPr>
              <a:t>PRONAF CUSTEIO: </a:t>
            </a:r>
            <a:r>
              <a:rPr kumimoji="0" lang="pt-BR" sz="2600" i="0" u="none" strike="noStrike" kern="0" cap="none" spc="53" normalizeH="0" baseline="0" noProof="0" dirty="0">
                <a:ln>
                  <a:noFill/>
                </a:ln>
                <a:solidFill>
                  <a:srgbClr val="003641"/>
                </a:solidFill>
                <a:effectLst/>
                <a:uLnTx/>
                <a:uFillTx/>
                <a:latin typeface="Sicoob Sans" panose="020B0503020204030204" pitchFamily="34" charset="77"/>
                <a:sym typeface="Raleway"/>
              </a:rPr>
              <a:t>Financiamento a itens de custeio relacionados à atividade agrícola ou pecuária desenvolvidas;</a:t>
            </a:r>
          </a:p>
          <a:p>
            <a:pPr marL="342900" marR="0" lvl="0" indent="-3429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b="1" dirty="0">
                <a:solidFill>
                  <a:srgbClr val="003641"/>
                </a:solidFill>
                <a:latin typeface="Sicoob Sans" panose="020B0503020204030204" pitchFamily="34" charset="77"/>
              </a:rPr>
              <a:t>PRONAF AGROINDUSTRIA: </a:t>
            </a:r>
            <a:r>
              <a:rPr lang="pt-BR" sz="2600" dirty="0">
                <a:solidFill>
                  <a:srgbClr val="003641"/>
                </a:solidFill>
                <a:latin typeface="Sicoob Sans" panose="020B0503020204030204" pitchFamily="34" charset="77"/>
              </a:rPr>
              <a:t>Financiamento a agricultores e produtores rurais familiares, pessoas físicas e jurídicas, e a cooperativas para investimento em beneficiamento, armazenagem, processamento e comercialização agrícola, extrativista, artesanal e de produtos florestais; e para apoio à exploração de turismo rural.</a:t>
            </a:r>
          </a:p>
          <a:p>
            <a:pPr marL="342900" marR="0" lvl="0" indent="-3429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600" b="1" i="0" u="none" strike="noStrike" kern="0" cap="none" spc="53" normalizeH="0" baseline="0" noProof="0" dirty="0">
                <a:ln>
                  <a:noFill/>
                </a:ln>
                <a:solidFill>
                  <a:srgbClr val="003641"/>
                </a:solidFill>
                <a:effectLst/>
                <a:uLnTx/>
                <a:uFillTx/>
                <a:latin typeface="Sicoob Sans" panose="020B0503020204030204" pitchFamily="34" charset="77"/>
                <a:sym typeface="Raleway"/>
              </a:rPr>
              <a:t>PRONAF AGROECOLOGIA: </a:t>
            </a:r>
            <a:r>
              <a:rPr kumimoji="0" lang="pt-BR" sz="2600" i="0" u="none" strike="noStrike" kern="0" cap="none" spc="53" normalizeH="0" baseline="0" noProof="0" dirty="0">
                <a:ln>
                  <a:noFill/>
                </a:ln>
                <a:solidFill>
                  <a:srgbClr val="003641"/>
                </a:solidFill>
                <a:effectLst/>
                <a:uLnTx/>
                <a:uFillTx/>
                <a:latin typeface="Sicoob Sans" panose="020B0503020204030204" pitchFamily="34" charset="77"/>
                <a:sym typeface="Raleway"/>
              </a:rPr>
              <a:t>Financiamento a agricultores e produtores rurais familiares, pessoas físicas, para investimento em sistemas de produção agroecológicos ou orgânicos, incluindo-se os custos relativos à implantação e manutenção do empreendimento.</a:t>
            </a:r>
          </a:p>
          <a:p>
            <a:pPr marL="342900" marR="0" lvl="0" indent="-3429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b="1" dirty="0">
                <a:solidFill>
                  <a:srgbClr val="003641"/>
                </a:solidFill>
                <a:latin typeface="Sicoob Sans" panose="020B0503020204030204" pitchFamily="34" charset="77"/>
              </a:rPr>
              <a:t>PRONAF BIOECONOMIA: </a:t>
            </a:r>
            <a:r>
              <a:rPr lang="pt-BR" sz="2600" dirty="0">
                <a:solidFill>
                  <a:srgbClr val="003641"/>
                </a:solidFill>
                <a:latin typeface="Sicoob Sans" panose="020B0503020204030204" pitchFamily="34" charset="77"/>
              </a:rPr>
              <a:t>Financiamento a agricultores e produtores rurais familiares, pessoas físicas, para investimento na utilização de tecnologias de energia renovável, tecnologias ambientais, armazenamento hídrico, pequenos aproveitamentos hidroenergéticos, silvicultura e adoção de práticas conservacionistas e de correção da acidez e fertilidade do solo, visando sua recuperação e melhoramento da capacidade produtiva.</a:t>
            </a:r>
          </a:p>
          <a:p>
            <a:pPr marL="342900" marR="0" lvl="0" indent="-3429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600" b="1" i="0" u="none" strike="noStrike" kern="0" cap="none" spc="53" normalizeH="0" baseline="0" noProof="0" dirty="0">
                <a:ln>
                  <a:noFill/>
                </a:ln>
                <a:solidFill>
                  <a:srgbClr val="003641"/>
                </a:solidFill>
                <a:effectLst/>
                <a:uLnTx/>
                <a:uFillTx/>
                <a:latin typeface="Sicoob Sans" panose="020B0503020204030204" pitchFamily="34" charset="77"/>
                <a:sym typeface="Raleway"/>
              </a:rPr>
              <a:t>PRONAF</a:t>
            </a:r>
            <a:r>
              <a:rPr lang="pt-BR" sz="2600" b="1" dirty="0">
                <a:solidFill>
                  <a:srgbClr val="003641"/>
                </a:solidFill>
                <a:latin typeface="Sicoob Sans" panose="020B0503020204030204" pitchFamily="34" charset="77"/>
              </a:rPr>
              <a:t> MAIS ALIMENTO: </a:t>
            </a:r>
            <a:r>
              <a:rPr lang="pt-BR" sz="2600" dirty="0">
                <a:solidFill>
                  <a:srgbClr val="003641"/>
                </a:solidFill>
                <a:latin typeface="Sicoob Sans" panose="020B0503020204030204" pitchFamily="34" charset="77"/>
              </a:rPr>
              <a:t>Financiamento a agricultores e produtores rurais familiares, pessoas físicas, para investimento em sua estrutura de produção e serviços, visando ao aumento de produtividade e à elevação da renda da família.</a:t>
            </a:r>
            <a:endParaRPr kumimoji="0" lang="pt-BR" sz="260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grpSp>
        <p:nvGrpSpPr>
          <p:cNvPr id="2" name="Agrupar 1">
            <a:extLst>
              <a:ext uri="{FF2B5EF4-FFF2-40B4-BE49-F238E27FC236}">
                <a16:creationId xmlns:a16="http://schemas.microsoft.com/office/drawing/2014/main" id="{854624B2-0A3B-A971-7082-1EB35315D1F3}"/>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B35D938D-E0B7-700D-46DD-3F60AC329FBC}"/>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FFD0407C-704B-A7E3-3291-84E8A4CC02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1200093604"/>
      </p:ext>
    </p:extLst>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6038"/>
                                        </p:tgtEl>
                                        <p:attrNameLst>
                                          <p:attrName>style.visibility</p:attrName>
                                        </p:attrNameLst>
                                      </p:cBhvr>
                                      <p:to>
                                        <p:strVal val="visible"/>
                                      </p:to>
                                    </p:set>
                                    <p:animEffect transition="in" filter="fade">
                                      <p:cBhvr>
                                        <p:cTn id="7" dur="1000"/>
                                        <p:tgtEl>
                                          <p:spTgt spid="6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0" name="Finnish-Design-Shop-new-247-collection.-Styling-and-photography-Riikka-Kantikosk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0"/>
            <a:ext cx="24384001" cy="13715982"/>
          </a:xfrm>
          <a:prstGeom prst="rect">
            <a:avLst/>
          </a:prstGeom>
          <a:ln w="12700">
            <a:miter lim="400000"/>
          </a:ln>
        </p:spPr>
      </p:pic>
      <p:sp>
        <p:nvSpPr>
          <p:cNvPr id="2630" name="Rectangle"/>
          <p:cNvSpPr/>
          <p:nvPr/>
        </p:nvSpPr>
        <p:spPr>
          <a:xfrm>
            <a:off x="0" y="6858000"/>
            <a:ext cx="24384001" cy="685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7C8D617C-0843-A5DC-51CA-567CA80A29C9}"/>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193A2C87-0128-3DFE-BBE3-B4E78830077B}"/>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solidFill>
                  <a:srgbClr val="003641"/>
                </a:solidFill>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2188D540-CB56-7ABA-C4CF-1E633C40E0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7" name="Images with pricetags">
            <a:extLst>
              <a:ext uri="{FF2B5EF4-FFF2-40B4-BE49-F238E27FC236}">
                <a16:creationId xmlns:a16="http://schemas.microsoft.com/office/drawing/2014/main" id="{36DDE377-B830-D98B-1B62-774F06DFDCCA}"/>
              </a:ext>
            </a:extLst>
          </p:cNvPr>
          <p:cNvSpPr txBox="1"/>
          <p:nvPr/>
        </p:nvSpPr>
        <p:spPr>
          <a:xfrm>
            <a:off x="700542" y="7054148"/>
            <a:ext cx="9795964" cy="155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9000" spc="0">
                <a:latin typeface="+mn-lt"/>
                <a:ea typeface="+mn-ea"/>
                <a:cs typeface="+mn-cs"/>
                <a:sym typeface="Montserrat Bold"/>
              </a:defRPr>
            </a:lvl1pPr>
          </a:lstStyle>
          <a:p>
            <a:r>
              <a:rPr lang="pt-BR" sz="10500" b="1" dirty="0">
                <a:solidFill>
                  <a:srgbClr val="003641"/>
                </a:solidFill>
                <a:latin typeface="Sicoob Sans Black" panose="020B0503020204030204" pitchFamily="34" charset="77"/>
              </a:rPr>
              <a:t>Condições:</a:t>
            </a:r>
            <a:endParaRPr sz="10500" b="1" dirty="0">
              <a:solidFill>
                <a:srgbClr val="003641"/>
              </a:solidFill>
              <a:latin typeface="Sicoob Sans Black" panose="020B0503020204030204" pitchFamily="34" charset="77"/>
            </a:endParaRPr>
          </a:p>
        </p:txBody>
      </p:sp>
      <p:sp>
        <p:nvSpPr>
          <p:cNvPr id="5" name="CaixaDeTexto 4">
            <a:extLst>
              <a:ext uri="{FF2B5EF4-FFF2-40B4-BE49-F238E27FC236}">
                <a16:creationId xmlns:a16="http://schemas.microsoft.com/office/drawing/2014/main" id="{472D278E-A15C-C4D6-F753-3F89A01746B0}"/>
              </a:ext>
            </a:extLst>
          </p:cNvPr>
          <p:cNvSpPr txBox="1"/>
          <p:nvPr/>
        </p:nvSpPr>
        <p:spPr>
          <a:xfrm>
            <a:off x="700542" y="8807132"/>
            <a:ext cx="21684283" cy="4853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TAXA MÁXIMA DE JUROS: </a:t>
            </a:r>
            <a:r>
              <a:rPr lang="pt-BR" sz="3500" dirty="0">
                <a:solidFill>
                  <a:srgbClr val="003641"/>
                </a:solidFill>
                <a:latin typeface="Sicoob Sans" panose="020B0503020204030204" pitchFamily="34" charset="77"/>
              </a:rPr>
              <a:t>Até 8%</a:t>
            </a:r>
          </a:p>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Limite financiável: </a:t>
            </a:r>
            <a:r>
              <a:rPr lang="pt-BR" sz="3500" dirty="0">
                <a:solidFill>
                  <a:srgbClr val="003641"/>
                </a:solidFill>
                <a:latin typeface="Sicoob Sans" panose="020B0503020204030204" pitchFamily="34" charset="77"/>
              </a:rPr>
              <a:t>Até R$ 450.000,00 por ano agrícola, podendo variar de acordo com o subprograma;</a:t>
            </a:r>
          </a:p>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Prazo máximo: </a:t>
            </a:r>
            <a:r>
              <a:rPr lang="pt-BR" sz="3500" dirty="0">
                <a:solidFill>
                  <a:srgbClr val="003641"/>
                </a:solidFill>
                <a:latin typeface="Sicoob Sans" panose="020B0503020204030204" pitchFamily="34" charset="77"/>
              </a:rPr>
              <a:t>Até 10 anos, com carência de até 36 meses, podendo variar de acordo com o subprograma;</a:t>
            </a:r>
          </a:p>
          <a:p>
            <a:pPr marL="571500" indent="-571500" algn="just">
              <a:buFont typeface="Arial" panose="020B0604020202020204" pitchFamily="34" charset="0"/>
              <a:buChar char="•"/>
            </a:pPr>
            <a:r>
              <a:rPr lang="pt-BR" sz="3500" b="1" dirty="0">
                <a:solidFill>
                  <a:srgbClr val="003641"/>
                </a:solidFill>
                <a:latin typeface="Sicoob Sans" panose="020B0503020204030204" pitchFamily="34" charset="77"/>
              </a:rPr>
              <a:t>Beneficiários finais: </a:t>
            </a:r>
            <a:r>
              <a:rPr lang="pt-BR" sz="3500" dirty="0">
                <a:solidFill>
                  <a:srgbClr val="003641"/>
                </a:solidFill>
                <a:latin typeface="Sicoob Sans" panose="020B0503020204030204" pitchFamily="34" charset="77"/>
              </a:rPr>
              <a:t>Pessoas físicas enquadradas como agricultores familiares do Pronaf e pessoas jurídicas a depender do subprograma.</a:t>
            </a:r>
            <a:endParaRPr lang="pt-BR" sz="3500" b="1" dirty="0">
              <a:solidFill>
                <a:srgbClr val="003641"/>
              </a:solidFill>
              <a:latin typeface="Sicoob Sans" panose="020B0503020204030204" pitchFamily="34" charset="77"/>
            </a:endParaRP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620"/>
                                        </p:tgtEl>
                                        <p:attrNameLst>
                                          <p:attrName>style.visibility</p:attrName>
                                        </p:attrNameLst>
                                      </p:cBhvr>
                                      <p:to>
                                        <p:strVal val="visible"/>
                                      </p:to>
                                    </p:set>
                                    <p:anim calcmode="lin" valueType="num">
                                      <p:cBhvr>
                                        <p:cTn id="7" dur="1000" fill="hold"/>
                                        <p:tgtEl>
                                          <p:spTgt spid="2620"/>
                                        </p:tgtEl>
                                        <p:attrNameLst>
                                          <p:attrName>ppt_x</p:attrName>
                                        </p:attrNameLst>
                                      </p:cBhvr>
                                      <p:tavLst>
                                        <p:tav tm="0">
                                          <p:val>
                                            <p:strVal val="#ppt_x"/>
                                          </p:val>
                                        </p:tav>
                                        <p:tav tm="100000">
                                          <p:val>
                                            <p:strVal val="#ppt_x"/>
                                          </p:val>
                                        </p:tav>
                                      </p:tavLst>
                                    </p:anim>
                                    <p:anim calcmode="lin" valueType="num">
                                      <p:cBhvr>
                                        <p:cTn id="8" dur="1000" fill="hold"/>
                                        <p:tgtEl>
                                          <p:spTgt spid="26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0"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BB5B6-51C0-C653-566B-585C1391A1F2}"/>
            </a:ext>
          </a:extLst>
        </p:cNvPr>
        <p:cNvGrpSpPr/>
        <p:nvPr/>
      </p:nvGrpSpPr>
      <p:grpSpPr>
        <a:xfrm>
          <a:off x="0" y="0"/>
          <a:ext cx="0" cy="0"/>
          <a:chOff x="0" y="0"/>
          <a:chExt cx="0" cy="0"/>
        </a:xfrm>
      </p:grpSpPr>
      <p:pic>
        <p:nvPicPr>
          <p:cNvPr id="1924" name="norbert-levajsics-202945.jpg">
            <a:extLst>
              <a:ext uri="{FF2B5EF4-FFF2-40B4-BE49-F238E27FC236}">
                <a16:creationId xmlns:a16="http://schemas.microsoft.com/office/drawing/2014/main" id="{9ADF5E9C-56CB-41AD-2B06-BCE04D8FFC36}"/>
              </a:ext>
            </a:extLst>
          </p:cNvPr>
          <p:cNvPicPr>
            <a:picLocks noChangeAspect="1"/>
          </p:cNvPicPr>
          <p:nvPr/>
        </p:nvPicPr>
        <p:blipFill rotWithShape="1">
          <a:blip r:embed="rId2">
            <a:extLst>
              <a:ext uri="{28A0092B-C50C-407E-A947-70E740481C1C}">
                <a14:useLocalDpi xmlns:a14="http://schemas.microsoft.com/office/drawing/2010/main" val="0"/>
              </a:ext>
            </a:extLst>
          </a:blip>
          <a:srcRect l="1" t="45010" r="31393" b="27523"/>
          <a:stretch>
            <a:fillRect/>
          </a:stretch>
        </p:blipFill>
        <p:spPr>
          <a:xfrm>
            <a:off x="0" y="0"/>
            <a:ext cx="24384001" cy="13716000"/>
          </a:xfrm>
          <a:prstGeom prst="rect">
            <a:avLst/>
          </a:prstGeom>
          <a:ln w="12700">
            <a:miter lim="400000"/>
          </a:ln>
        </p:spPr>
      </p:pic>
      <p:sp>
        <p:nvSpPr>
          <p:cNvPr id="1925" name="Shape">
            <a:extLst>
              <a:ext uri="{FF2B5EF4-FFF2-40B4-BE49-F238E27FC236}">
                <a16:creationId xmlns:a16="http://schemas.microsoft.com/office/drawing/2014/main" id="{AD19BA81-2254-AB94-FB47-6A3F9BD2F5C9}"/>
              </a:ext>
            </a:extLst>
          </p:cNvPr>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926" name="Rectangle">
            <a:extLst>
              <a:ext uri="{FF2B5EF4-FFF2-40B4-BE49-F238E27FC236}">
                <a16:creationId xmlns:a16="http://schemas.microsoft.com/office/drawing/2014/main" id="{27FC60A1-4C0D-4AE7-DE33-8D4F82C33608}"/>
              </a:ext>
            </a:extLst>
          </p:cNvPr>
          <p:cNvSpPr/>
          <p:nvPr/>
        </p:nvSpPr>
        <p:spPr>
          <a:xfrm>
            <a:off x="0" y="0"/>
            <a:ext cx="12017829" cy="13716001"/>
          </a:xfrm>
          <a:prstGeom prst="rect">
            <a:avLst/>
          </a:prstGeom>
          <a:solidFill>
            <a:srgbClr val="003641">
              <a:alpha val="80000"/>
            </a:srgbClr>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927" name="Single large…">
            <a:extLst>
              <a:ext uri="{FF2B5EF4-FFF2-40B4-BE49-F238E27FC236}">
                <a16:creationId xmlns:a16="http://schemas.microsoft.com/office/drawing/2014/main" id="{32D18707-D4A6-E8AD-F67A-4549E73FD950}"/>
              </a:ext>
            </a:extLst>
          </p:cNvPr>
          <p:cNvSpPr txBox="1"/>
          <p:nvPr/>
        </p:nvSpPr>
        <p:spPr>
          <a:xfrm>
            <a:off x="1226129" y="5998790"/>
            <a:ext cx="10604664" cy="17184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0" marR="0" lvl="0" indent="0" algn="ctr" defTabSz="825500" rtl="0" eaLnBrk="1" fontAlgn="auto" latinLnBrk="0" hangingPunct="0">
              <a:lnSpc>
                <a:spcPct val="100000"/>
              </a:lnSpc>
              <a:spcBef>
                <a:spcPts val="600"/>
              </a:spcBef>
              <a:spcAft>
                <a:spcPts val="0"/>
              </a:spcAft>
              <a:buClrTx/>
              <a:buSzTx/>
              <a:buFontTx/>
              <a:buNone/>
              <a:tabLst/>
              <a:defRPr sz="9000" spc="0">
                <a:solidFill>
                  <a:srgbClr val="FFFFFF"/>
                </a:solidFill>
                <a:latin typeface="+mn-lt"/>
                <a:ea typeface="+mn-ea"/>
                <a:cs typeface="+mn-cs"/>
                <a:sym typeface="Montserrat Bold"/>
              </a:defRPr>
            </a:pPr>
            <a:r>
              <a:rPr kumimoji="0" lang="pt-BR" sz="10500" b="1" i="0" u="none" strike="noStrike" kern="0" cap="none" spc="0" normalizeH="0" baseline="0" noProof="0" dirty="0">
                <a:ln>
                  <a:noFill/>
                </a:ln>
                <a:solidFill>
                  <a:srgbClr val="C9D200"/>
                </a:solidFill>
                <a:effectLst/>
                <a:uLnTx/>
                <a:uFillTx/>
                <a:latin typeface="Sicoob Sans Black" panose="020B0503020204030204" pitchFamily="34" charset="77"/>
                <a:sym typeface="Montserrat Bold"/>
              </a:rPr>
              <a:t>Obrigada!</a:t>
            </a:r>
            <a:endParaRPr kumimoji="0" sz="10500" b="1" i="0" u="none" strike="noStrike" kern="0" cap="none" spc="0" normalizeH="0" baseline="0" noProof="0" dirty="0">
              <a:ln>
                <a:noFill/>
              </a:ln>
              <a:solidFill>
                <a:srgbClr val="C9D200"/>
              </a:solidFill>
              <a:effectLst/>
              <a:uLnTx/>
              <a:uFillTx/>
              <a:latin typeface="Sicoob Sans Black" panose="020B0503020204030204" pitchFamily="34" charset="77"/>
              <a:sym typeface="Montserrat Bold"/>
            </a:endParaRPr>
          </a:p>
        </p:txBody>
      </p:sp>
      <p:pic>
        <p:nvPicPr>
          <p:cNvPr id="2" name="Gráfico 1">
            <a:extLst>
              <a:ext uri="{FF2B5EF4-FFF2-40B4-BE49-F238E27FC236}">
                <a16:creationId xmlns:a16="http://schemas.microsoft.com/office/drawing/2014/main" id="{669E6FA4-11BE-CAC6-E20C-072A4B3D98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673219" y="11220496"/>
            <a:ext cx="3844658" cy="1720944"/>
          </a:xfrm>
          <a:prstGeom prst="rect">
            <a:avLst/>
          </a:prstGeom>
        </p:spPr>
      </p:pic>
      <p:sp>
        <p:nvSpPr>
          <p:cNvPr id="3" name="CaixaDeTexto 2">
            <a:extLst>
              <a:ext uri="{FF2B5EF4-FFF2-40B4-BE49-F238E27FC236}">
                <a16:creationId xmlns:a16="http://schemas.microsoft.com/office/drawing/2014/main" id="{7F453360-F2B5-9E73-EF91-CD5B7493EB66}"/>
              </a:ext>
            </a:extLst>
          </p:cNvPr>
          <p:cNvSpPr txBox="1"/>
          <p:nvPr/>
        </p:nvSpPr>
        <p:spPr>
          <a:xfrm>
            <a:off x="15535241" y="11642565"/>
            <a:ext cx="4137978" cy="669414"/>
          </a:xfrm>
          <a:prstGeom prst="rect">
            <a:avLst/>
          </a:prstGeom>
          <a:noFill/>
        </p:spPr>
        <p:txBody>
          <a:bodyPr wrap="square" rtlCol="0">
            <a:spAutoFit/>
          </a:bodyPr>
          <a:lstStyle/>
          <a:p>
            <a:pPr marL="0" marR="0" lvl="0" indent="0" algn="r" defTabSz="825500" rtl="0" eaLnBrk="1" fontAlgn="auto" latinLnBrk="0" hangingPunct="0">
              <a:lnSpc>
                <a:spcPct val="150000"/>
              </a:lnSpc>
              <a:spcBef>
                <a:spcPts val="0"/>
              </a:spcBef>
              <a:spcAft>
                <a:spcPts val="0"/>
              </a:spcAft>
              <a:buClrTx/>
              <a:buSzTx/>
              <a:buFontTx/>
              <a:buNone/>
              <a:tabLst/>
              <a:defRPr/>
            </a:pPr>
            <a:r>
              <a:rPr kumimoji="0" lang="pt-BR" sz="2800" b="1" i="0" u="none" strike="noStrike" kern="0" cap="none" spc="53" normalizeH="0" baseline="0" noProof="0" err="1">
                <a:ln>
                  <a:noFill/>
                </a:ln>
                <a:solidFill>
                  <a:srgbClr val="FFFFFF"/>
                </a:solidFill>
                <a:effectLst/>
                <a:uLnTx/>
                <a:uFillTx/>
                <a:latin typeface="Sicoob Sans" panose="020B0503020204030204" pitchFamily="34" charset="0"/>
                <a:sym typeface="Raleway"/>
              </a:rPr>
              <a:t>sicoob.com.br</a:t>
            </a:r>
            <a:endParaRPr kumimoji="0" lang="pt-BR" sz="2800" b="1" i="0" u="none" strike="noStrike" kern="0" cap="none" spc="53" normalizeH="0" baseline="0" noProof="0">
              <a:ln>
                <a:noFill/>
              </a:ln>
              <a:solidFill>
                <a:srgbClr val="FFFFFF"/>
              </a:solidFill>
              <a:effectLst/>
              <a:uLnTx/>
              <a:uFillTx/>
              <a:latin typeface="Sicoob Sans" panose="020B0503020204030204" pitchFamily="34" charset="0"/>
              <a:sym typeface="Raleway"/>
            </a:endParaRPr>
          </a:p>
        </p:txBody>
      </p:sp>
    </p:spTree>
    <p:extLst>
      <p:ext uri="{BB962C8B-B14F-4D97-AF65-F5344CB8AC3E}">
        <p14:creationId xmlns:p14="http://schemas.microsoft.com/office/powerpoint/2010/main" val="846204249"/>
      </p:ext>
    </p:extLst>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1924"/>
                                        </p:tgtEl>
                                        <p:attrNameLst>
                                          <p:attrName>style.visibility</p:attrName>
                                        </p:attrNameLst>
                                      </p:cBhvr>
                                      <p:to>
                                        <p:strVal val="visible"/>
                                      </p:to>
                                    </p:set>
                                    <p:anim calcmode="lin" valueType="num">
                                      <p:cBhvr>
                                        <p:cTn id="7" dur="1000" fill="hold"/>
                                        <p:tgtEl>
                                          <p:spTgt spid="1924"/>
                                        </p:tgtEl>
                                        <p:attrNameLst>
                                          <p:attrName>ppt_x</p:attrName>
                                        </p:attrNameLst>
                                      </p:cBhvr>
                                      <p:tavLst>
                                        <p:tav tm="0">
                                          <p:val>
                                            <p:strVal val="#ppt_x"/>
                                          </p:val>
                                        </p:tav>
                                        <p:tav tm="100000">
                                          <p:val>
                                            <p:strVal val="#ppt_x"/>
                                          </p:val>
                                        </p:tav>
                                      </p:tavLst>
                                    </p:anim>
                                    <p:anim calcmode="lin" valueType="num">
                                      <p:cBhvr>
                                        <p:cTn id="8" dur="1000" fill="hold"/>
                                        <p:tgtEl>
                                          <p:spTgt spid="1924"/>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1926"/>
                                        </p:tgtEl>
                                        <p:attrNameLst>
                                          <p:attrName>style.visibility</p:attrName>
                                        </p:attrNameLst>
                                      </p:cBhvr>
                                      <p:to>
                                        <p:strVal val="visible"/>
                                      </p:to>
                                    </p:set>
                                    <p:anim calcmode="lin" valueType="num">
                                      <p:cBhvr>
                                        <p:cTn id="11" dur="1000" fill="hold"/>
                                        <p:tgtEl>
                                          <p:spTgt spid="1926"/>
                                        </p:tgtEl>
                                        <p:attrNameLst>
                                          <p:attrName>ppt_x</p:attrName>
                                        </p:attrNameLst>
                                      </p:cBhvr>
                                      <p:tavLst>
                                        <p:tav tm="0">
                                          <p:val>
                                            <p:strVal val="#ppt_x"/>
                                          </p:val>
                                        </p:tav>
                                        <p:tav tm="100000">
                                          <p:val>
                                            <p:strVal val="#ppt_x"/>
                                          </p:val>
                                        </p:tav>
                                      </p:tavLst>
                                    </p:anim>
                                    <p:anim calcmode="lin" valueType="num">
                                      <p:cBhvr>
                                        <p:cTn id="12" dur="1000" fill="hold"/>
                                        <p:tgtEl>
                                          <p:spTgt spid="19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 grpId="0" animBg="1" advAuto="0"/>
      <p:bldP spid="192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1" name="JPEG image 3.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9000" b="1" dirty="0">
                <a:solidFill>
                  <a:srgbClr val="00AE9D"/>
                </a:solidFill>
                <a:latin typeface="Sicoob Sans Black" panose="020B0503020204030204" pitchFamily="34" charset="77"/>
              </a:rPr>
              <a:t>RENOVAGRO –</a:t>
            </a:r>
            <a:r>
              <a:rPr lang="pt-BR" b="1" dirty="0">
                <a:solidFill>
                  <a:srgbClr val="00AE9D"/>
                </a:solidFill>
                <a:latin typeface="Sicoob Sans Black" panose="020B0503020204030204" pitchFamily="34" charset="77"/>
              </a:rPr>
              <a:t> </a:t>
            </a:r>
          </a:p>
          <a:p>
            <a:pPr algn="ctr">
              <a:lnSpc>
                <a:spcPct val="100000"/>
              </a:lnSpc>
              <a:defRPr sz="3200" spc="0">
                <a:solidFill>
                  <a:srgbClr val="FFFFFF"/>
                </a:solidFill>
                <a:latin typeface="Helvetica Neue Medium"/>
                <a:ea typeface="Helvetica Neue Medium"/>
                <a:cs typeface="Helvetica Neue Medium"/>
                <a:sym typeface="Helvetica Neue Medium"/>
              </a:defRPr>
            </a:pPr>
            <a:r>
              <a:rPr lang="pt-BR" sz="3200" b="1" dirty="0">
                <a:solidFill>
                  <a:srgbClr val="00AE9D"/>
                </a:solidFill>
                <a:latin typeface="Sicoob Sans Black" panose="020B0503020204030204" pitchFamily="34" charset="77"/>
              </a:rPr>
              <a:t>Programa de Financiamento a Sistemas de Produção Agropecuária Sustentáveis</a:t>
            </a:r>
            <a:endParaRPr dirty="0">
              <a:latin typeface="Sicoob Sans" panose="020B0503020204030204" pitchFamily="34" charset="77"/>
            </a:endParaRPr>
          </a:p>
        </p:txBody>
      </p:sp>
      <p:sp>
        <p:nvSpPr>
          <p:cNvPr id="4714" name="The most talented person"/>
          <p:cNvSpPr txBox="1"/>
          <p:nvPr/>
        </p:nvSpPr>
        <p:spPr>
          <a:xfrm>
            <a:off x="1953372" y="5402579"/>
            <a:ext cx="5824636" cy="100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CFA4C254-86D4-E07B-7B4F-451D6C785A40}"/>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4A91382B-220F-36D5-5CAD-E43B46FC2414}"/>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F0E14447-EFB4-F7FD-1832-8F9CCF1C6B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6" name="Offic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431"/>
            <a:ext cx="24384000" cy="13715982"/>
          </a:xfrm>
          <a:prstGeom prst="rect">
            <a:avLst/>
          </a:prstGeom>
          <a:ln w="12700">
            <a:miter lim="400000"/>
          </a:ln>
        </p:spPr>
      </p:pic>
      <p:sp>
        <p:nvSpPr>
          <p:cNvPr id="2877" name="Shape"/>
          <p:cNvSpPr/>
          <p:nvPr/>
        </p:nvSpPr>
        <p:spPr>
          <a:xfrm>
            <a:off x="0" y="0"/>
            <a:ext cx="24384000" cy="13794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8" name="Rectangle"/>
          <p:cNvSpPr/>
          <p:nvPr/>
        </p:nvSpPr>
        <p:spPr>
          <a:xfrm>
            <a:off x="-1" y="0"/>
            <a:ext cx="18016152" cy="13716001"/>
          </a:xfrm>
          <a:prstGeom prst="rect">
            <a:avLst/>
          </a:prstGeom>
          <a:solidFill>
            <a:srgbClr val="003641">
              <a:alpha val="80000"/>
            </a:srgbClr>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9" name="Our mission"/>
          <p:cNvSpPr txBox="1"/>
          <p:nvPr/>
        </p:nvSpPr>
        <p:spPr>
          <a:xfrm>
            <a:off x="1380184" y="1220772"/>
            <a:ext cx="11046560" cy="2900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13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RENOVAGRO</a:t>
            </a:r>
          </a:p>
          <a:p>
            <a:pPr lvl="0"/>
            <a:r>
              <a:rPr lang="pt-BR" sz="3600" b="1" dirty="0">
                <a:solidFill>
                  <a:schemeClr val="bg1"/>
                </a:solidFill>
                <a:latin typeface="Sicoob Sans Black" panose="020B0503020204030204" pitchFamily="34" charset="77"/>
              </a:rPr>
              <a:t>Programa de Financiamento a Sistemas de Produção Agropecuária Sustentáveis</a:t>
            </a:r>
            <a:endParaRPr kumimoji="0" sz="3600" b="1" i="0" u="none" strike="noStrike" kern="0" cap="none" spc="0" normalizeH="0" baseline="0" noProof="0" dirty="0">
              <a:ln>
                <a:noFill/>
              </a:ln>
              <a:solidFill>
                <a:schemeClr val="bg1"/>
              </a:solidFill>
              <a:effectLst/>
              <a:uLnTx/>
              <a:uFillTx/>
              <a:latin typeface="Sicoob Sans Black" panose="020B0503020204030204" pitchFamily="34" charset="77"/>
              <a:ea typeface="+mn-ea"/>
              <a:cs typeface="+mn-cs"/>
              <a:sym typeface="Montserrat Bold"/>
            </a:endParaRPr>
          </a:p>
        </p:txBody>
      </p:sp>
      <p:grpSp>
        <p:nvGrpSpPr>
          <p:cNvPr id="2" name="Agrupar 1">
            <a:extLst>
              <a:ext uri="{FF2B5EF4-FFF2-40B4-BE49-F238E27FC236}">
                <a16:creationId xmlns:a16="http://schemas.microsoft.com/office/drawing/2014/main" id="{67C56806-D22F-796B-EF76-3028ED7C008C}"/>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96AE10AA-69D3-E476-495A-18B58F97E5E1}"/>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366DF528-94B5-5807-A072-20648A37E4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grpSp>
        <p:nvGrpSpPr>
          <p:cNvPr id="2885" name="Group"/>
          <p:cNvGrpSpPr/>
          <p:nvPr/>
        </p:nvGrpSpPr>
        <p:grpSpPr>
          <a:xfrm>
            <a:off x="1387525" y="4877444"/>
            <a:ext cx="8147401" cy="5691075"/>
            <a:chOff x="-188357" y="138849"/>
            <a:chExt cx="5623277" cy="5691074"/>
          </a:xfrm>
        </p:grpSpPr>
        <p:sp>
          <p:nvSpPr>
            <p:cNvPr id="2881" name="The first mission"/>
            <p:cNvSpPr/>
            <p:nvPr/>
          </p:nvSpPr>
          <p:spPr>
            <a:xfrm>
              <a:off x="-188357" y="178280"/>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objetivos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2883" name="Aute irure lorem dolor in reprehenderit in voluptate velit. Lorem ipsum dolor sit amet, consectetur adipiscing elit, sed do eiusmod tempor"/>
            <p:cNvSpPr/>
            <p:nvPr/>
          </p:nvSpPr>
          <p:spPr>
            <a:xfrm>
              <a:off x="-188357" y="980263"/>
              <a:ext cx="5623277" cy="48496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00000"/>
                </a:lnSpc>
                <a:spcBef>
                  <a:spcPts val="80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Reduzir as emissões de gases de efeito estufa oriundas das atividades agropecuárias;</a:t>
              </a:r>
            </a:p>
            <a:p>
              <a:pPr marL="457200" marR="0" lvl="0" indent="-457200" algn="just" defTabSz="825500" rtl="0" eaLnBrk="1" fontAlgn="auto" latinLnBrk="0" hangingPunct="0">
                <a:lnSpc>
                  <a:spcPct val="100000"/>
                </a:lnSpc>
                <a:spcBef>
                  <a:spcPts val="800"/>
                </a:spcBef>
                <a:spcAft>
                  <a:spcPts val="0"/>
                </a:spcAft>
                <a:buClrTx/>
                <a:buSzTx/>
                <a:buFont typeface="Arial" panose="020B0604020202020204" pitchFamily="34" charset="0"/>
                <a:buChar char="•"/>
                <a:tabLst/>
                <a:defRPr/>
              </a:pPr>
              <a:r>
                <a:rPr lang="pt-BR" sz="2700" dirty="0">
                  <a:latin typeface="Sicoob Sans" panose="020B0503020204030204" pitchFamily="34" charset="77"/>
                </a:rPr>
                <a:t>Reduzir o desmatamento;</a:t>
              </a:r>
            </a:p>
            <a:p>
              <a:pPr marL="457200" marR="0" lvl="0" indent="-457200" algn="just" defTabSz="825500" rtl="0" eaLnBrk="1" fontAlgn="auto" latinLnBrk="0" hangingPunct="0">
                <a:lnSpc>
                  <a:spcPct val="100000"/>
                </a:lnSpc>
                <a:spcBef>
                  <a:spcPts val="80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Aumentar a produção agropecuária em bases sustentáveis;</a:t>
              </a:r>
            </a:p>
            <a:p>
              <a:pPr marL="457200" marR="0" lvl="0" indent="-457200" algn="just" defTabSz="825500" rtl="0" eaLnBrk="1" fontAlgn="auto" latinLnBrk="0" hangingPunct="0">
                <a:lnSpc>
                  <a:spcPct val="100000"/>
                </a:lnSpc>
                <a:spcBef>
                  <a:spcPts val="800"/>
                </a:spcBef>
                <a:spcAft>
                  <a:spcPts val="0"/>
                </a:spcAft>
                <a:buClrTx/>
                <a:buSzTx/>
                <a:buFont typeface="Arial" panose="020B0604020202020204" pitchFamily="34" charset="0"/>
                <a:buChar char="•"/>
                <a:tabLst/>
                <a:defRPr/>
              </a:pPr>
              <a:r>
                <a:rPr lang="pt-BR" sz="2700" dirty="0">
                  <a:latin typeface="Sicoob Sans" panose="020B0503020204030204" pitchFamily="34" charset="77"/>
                </a:rPr>
                <a:t>Adequar as propriedades rurais à legislação ambiental;</a:t>
              </a:r>
            </a:p>
            <a:p>
              <a:pPr marL="457200" marR="0" lvl="0" indent="-457200" algn="just" defTabSz="825500" rtl="0" eaLnBrk="1" fontAlgn="auto" latinLnBrk="0" hangingPunct="0">
                <a:lnSpc>
                  <a:spcPct val="100000"/>
                </a:lnSpc>
                <a:spcBef>
                  <a:spcPts val="80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Ampliar a área de </a:t>
              </a:r>
              <a:r>
                <a:rPr kumimoji="0" lang="pt-BR" sz="2700" b="0" i="0" u="none" strike="noStrike" kern="0" cap="none" spc="53" normalizeH="0" baseline="0" noProof="0" dirty="0" err="1">
                  <a:ln>
                    <a:noFill/>
                  </a:ln>
                  <a:solidFill>
                    <a:srgbClr val="FFFFFF"/>
                  </a:solidFill>
                  <a:effectLst/>
                  <a:uLnTx/>
                  <a:uFillTx/>
                  <a:latin typeface="Sicoob Sans" panose="020B0503020204030204" pitchFamily="34" charset="77"/>
                  <a:sym typeface="Raleway"/>
                </a:rPr>
                <a:t>fl</a:t>
              </a:r>
              <a:r>
                <a:rPr lang="pt-BR" sz="2700" dirty="0">
                  <a:latin typeface="Sicoob Sans" panose="020B0503020204030204" pitchFamily="34" charset="77"/>
                </a:rPr>
                <a:t>orestas cultivadas; e</a:t>
              </a:r>
            </a:p>
            <a:p>
              <a:pPr marL="457200" marR="0" lvl="0" indent="-457200" algn="just" defTabSz="825500" rtl="0" eaLnBrk="1" fontAlgn="auto" latinLnBrk="0" hangingPunct="0">
                <a:lnSpc>
                  <a:spcPct val="100000"/>
                </a:lnSpc>
                <a:spcBef>
                  <a:spcPts val="80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Estimular a recuperação de áreas degradadas</a:t>
              </a:r>
            </a:p>
            <a:p>
              <a:pPr marL="0" marR="0" lvl="0" indent="0" algn="l" defTabSz="825500" rtl="0" eaLnBrk="1" fontAlgn="auto" latinLnBrk="0" hangingPunct="0">
                <a:lnSpc>
                  <a:spcPct val="150000"/>
                </a:lnSpc>
                <a:spcBef>
                  <a:spcPts val="0"/>
                </a:spcBef>
                <a:spcAft>
                  <a:spcPts val="0"/>
                </a:spcAft>
                <a:buClrTx/>
                <a:buSzTx/>
                <a:buFontTx/>
                <a:buNone/>
                <a:tabLst/>
                <a:defRPr/>
              </a:pPr>
              <a:endParaRPr kumimoji="0" sz="24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sp>
          <p:nvSpPr>
            <p:cNvPr id="2884" name="1"/>
            <p:cNvSpPr/>
            <p:nvPr/>
          </p:nvSpPr>
          <p:spPr>
            <a:xfrm>
              <a:off x="79362" y="138849"/>
              <a:ext cx="690474"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2890" name="Group"/>
          <p:cNvGrpSpPr/>
          <p:nvPr/>
        </p:nvGrpSpPr>
        <p:grpSpPr>
          <a:xfrm>
            <a:off x="10204243" y="5046154"/>
            <a:ext cx="7317635" cy="1345408"/>
            <a:chOff x="0" y="1241381"/>
            <a:chExt cx="6551517" cy="1345407"/>
          </a:xfrm>
        </p:grpSpPr>
        <p:sp>
          <p:nvSpPr>
            <p:cNvPr id="2886" name="The second mission"/>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Taxa de juros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2888" name="Aute irure lorem dolor in reprehenderit in voluptate velit. Lorem ipsum dolor sit amet, consectetur adipiscing elit, sed do eiusmod tempor"/>
            <p:cNvSpPr/>
            <p:nvPr/>
          </p:nvSpPr>
          <p:spPr>
            <a:xfrm>
              <a:off x="0" y="1927697"/>
              <a:ext cx="6551517" cy="6590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Prefixada entre 8,5% a 10% a.a.</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5" name="Group">
            <a:extLst>
              <a:ext uri="{FF2B5EF4-FFF2-40B4-BE49-F238E27FC236}">
                <a16:creationId xmlns:a16="http://schemas.microsoft.com/office/drawing/2014/main" id="{5A3AB92F-B911-A141-2263-4579A9B0C52A}"/>
              </a:ext>
            </a:extLst>
          </p:cNvPr>
          <p:cNvGrpSpPr/>
          <p:nvPr/>
        </p:nvGrpSpPr>
        <p:grpSpPr>
          <a:xfrm>
            <a:off x="10204244" y="6460851"/>
            <a:ext cx="7317636" cy="1345408"/>
            <a:chOff x="0" y="1241381"/>
            <a:chExt cx="7317635" cy="1345407"/>
          </a:xfrm>
        </p:grpSpPr>
        <p:sp>
          <p:nvSpPr>
            <p:cNvPr id="8" name="The second mission">
              <a:extLst>
                <a:ext uri="{FF2B5EF4-FFF2-40B4-BE49-F238E27FC236}">
                  <a16:creationId xmlns:a16="http://schemas.microsoft.com/office/drawing/2014/main" id="{D76B6E2F-0251-EF29-B35A-CA7C10F8B373}"/>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Limite financiável</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9" name="Aute irure lorem dolor in reprehenderit in voluptate velit. Lorem ipsum dolor sit amet, consectetur adipiscing elit, sed do eiusmod tempor">
              <a:extLst>
                <a:ext uri="{FF2B5EF4-FFF2-40B4-BE49-F238E27FC236}">
                  <a16:creationId xmlns:a16="http://schemas.microsoft.com/office/drawing/2014/main" id="{D7E1E190-979F-52ED-8E56-0F9933DC9089}"/>
                </a:ext>
              </a:extLst>
            </p:cNvPr>
            <p:cNvSpPr/>
            <p:nvPr/>
          </p:nvSpPr>
          <p:spPr>
            <a:xfrm>
              <a:off x="0" y="1927697"/>
              <a:ext cx="7317635" cy="6590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R$ 5 milhões </a:t>
              </a: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por cliente e por ano agrícola</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0" name="Group">
            <a:extLst>
              <a:ext uri="{FF2B5EF4-FFF2-40B4-BE49-F238E27FC236}">
                <a16:creationId xmlns:a16="http://schemas.microsoft.com/office/drawing/2014/main" id="{5AE22F6E-27C9-96BE-B5E2-98FDFC17A090}"/>
              </a:ext>
            </a:extLst>
          </p:cNvPr>
          <p:cNvGrpSpPr/>
          <p:nvPr/>
        </p:nvGrpSpPr>
        <p:grpSpPr>
          <a:xfrm>
            <a:off x="10204242" y="7875548"/>
            <a:ext cx="7317636" cy="1968655"/>
            <a:chOff x="0" y="1241381"/>
            <a:chExt cx="7317635" cy="1968654"/>
          </a:xfrm>
        </p:grpSpPr>
        <p:sp>
          <p:nvSpPr>
            <p:cNvPr id="11" name="The second mission">
              <a:extLst>
                <a:ext uri="{FF2B5EF4-FFF2-40B4-BE49-F238E27FC236}">
                  <a16:creationId xmlns:a16="http://schemas.microsoft.com/office/drawing/2014/main" id="{A96F9526-D53D-1323-22F6-52875B37FF3B}"/>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Prazo máximo</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2" name="Aute irure lorem dolor in reprehenderit in voluptate velit. Lorem ipsum dolor sit amet, consectetur adipiscing elit, sed do eiusmod tempor">
              <a:extLst>
                <a:ext uri="{FF2B5EF4-FFF2-40B4-BE49-F238E27FC236}">
                  <a16:creationId xmlns:a16="http://schemas.microsoft.com/office/drawing/2014/main" id="{494CF020-E236-3A1A-CC04-14EE5185C1B1}"/>
                </a:ext>
              </a:extLst>
            </p:cNvPr>
            <p:cNvSpPr/>
            <p:nvPr/>
          </p:nvSpPr>
          <p:spPr>
            <a:xfrm>
              <a:off x="0" y="1927697"/>
              <a:ext cx="7317635" cy="1282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05 até 12 anos, podendo variar conforme o projeto</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3" name="Group">
            <a:extLst>
              <a:ext uri="{FF2B5EF4-FFF2-40B4-BE49-F238E27FC236}">
                <a16:creationId xmlns:a16="http://schemas.microsoft.com/office/drawing/2014/main" id="{3373916E-CD8F-D565-13E4-D7789E2FD017}"/>
              </a:ext>
            </a:extLst>
          </p:cNvPr>
          <p:cNvGrpSpPr/>
          <p:nvPr/>
        </p:nvGrpSpPr>
        <p:grpSpPr>
          <a:xfrm>
            <a:off x="10204242" y="9883634"/>
            <a:ext cx="7317636" cy="1968655"/>
            <a:chOff x="0" y="1241381"/>
            <a:chExt cx="7317635" cy="1968654"/>
          </a:xfrm>
        </p:grpSpPr>
        <p:sp>
          <p:nvSpPr>
            <p:cNvPr id="14" name="The second mission">
              <a:extLst>
                <a:ext uri="{FF2B5EF4-FFF2-40B4-BE49-F238E27FC236}">
                  <a16:creationId xmlns:a16="http://schemas.microsoft.com/office/drawing/2014/main" id="{711BE787-8E4E-0BCC-8238-C729EC949065}"/>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Carência</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5" name="Aute irure lorem dolor in reprehenderit in voluptate velit. Lorem ipsum dolor sit amet, consectetur adipiscing elit, sed do eiusmod tempor">
              <a:extLst>
                <a:ext uri="{FF2B5EF4-FFF2-40B4-BE49-F238E27FC236}">
                  <a16:creationId xmlns:a16="http://schemas.microsoft.com/office/drawing/2014/main" id="{73630D9D-8742-3A27-7BE5-DE692D79916C}"/>
                </a:ext>
              </a:extLst>
            </p:cNvPr>
            <p:cNvSpPr/>
            <p:nvPr/>
          </p:nvSpPr>
          <p:spPr>
            <a:xfrm>
              <a:off x="0" y="1927697"/>
              <a:ext cx="7317635" cy="1282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700" b="1" dirty="0">
                  <a:latin typeface="Sicoob Sans" panose="020B0503020204030204" pitchFamily="34" charset="77"/>
                </a:rPr>
                <a:t>Até 96 meses de carência, podendo variar conforme projeto</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6" name="Group">
            <a:extLst>
              <a:ext uri="{FF2B5EF4-FFF2-40B4-BE49-F238E27FC236}">
                <a16:creationId xmlns:a16="http://schemas.microsoft.com/office/drawing/2014/main" id="{B6233D7B-DC77-063F-51E1-9CA81B769020}"/>
              </a:ext>
            </a:extLst>
          </p:cNvPr>
          <p:cNvGrpSpPr/>
          <p:nvPr/>
        </p:nvGrpSpPr>
        <p:grpSpPr>
          <a:xfrm>
            <a:off x="1387524" y="10181180"/>
            <a:ext cx="7317636" cy="1345408"/>
            <a:chOff x="0" y="1241381"/>
            <a:chExt cx="7317635" cy="1345407"/>
          </a:xfrm>
        </p:grpSpPr>
        <p:sp>
          <p:nvSpPr>
            <p:cNvPr id="17" name="The second mission">
              <a:extLst>
                <a:ext uri="{FF2B5EF4-FFF2-40B4-BE49-F238E27FC236}">
                  <a16:creationId xmlns:a16="http://schemas.microsoft.com/office/drawing/2014/main" id="{8229E9CB-109D-6D3C-9202-80E700A9535D}"/>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Beneficiários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8" name="Aute irure lorem dolor in reprehenderit in voluptate velit. Lorem ipsum dolor sit amet, consectetur adipiscing elit, sed do eiusmod tempor">
              <a:extLst>
                <a:ext uri="{FF2B5EF4-FFF2-40B4-BE49-F238E27FC236}">
                  <a16:creationId xmlns:a16="http://schemas.microsoft.com/office/drawing/2014/main" id="{F4EC883D-CFDC-F11C-5091-B0FE476D4F42}"/>
                </a:ext>
              </a:extLst>
            </p:cNvPr>
            <p:cNvSpPr/>
            <p:nvPr/>
          </p:nvSpPr>
          <p:spPr>
            <a:xfrm>
              <a:off x="0" y="1927697"/>
              <a:ext cx="7317635" cy="6590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700" b="1" dirty="0">
                  <a:latin typeface="Sicoob Sans" panose="020B0503020204030204" pitchFamily="34" charset="77"/>
                </a:rPr>
                <a:t>Produtores rurais e suas cooperativas</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876"/>
                                        </p:tgtEl>
                                        <p:attrNameLst>
                                          <p:attrName>style.visibility</p:attrName>
                                        </p:attrNameLst>
                                      </p:cBhvr>
                                      <p:to>
                                        <p:strVal val="visible"/>
                                      </p:to>
                                    </p:set>
                                    <p:anim calcmode="lin" valueType="num">
                                      <p:cBhvr>
                                        <p:cTn id="7" dur="1000" fill="hold"/>
                                        <p:tgtEl>
                                          <p:spTgt spid="2876"/>
                                        </p:tgtEl>
                                        <p:attrNameLst>
                                          <p:attrName>ppt_x</p:attrName>
                                        </p:attrNameLst>
                                      </p:cBhvr>
                                      <p:tavLst>
                                        <p:tav tm="0">
                                          <p:val>
                                            <p:strVal val="#ppt_x"/>
                                          </p:val>
                                        </p:tav>
                                        <p:tav tm="100000">
                                          <p:val>
                                            <p:strVal val="#ppt_x"/>
                                          </p:val>
                                        </p:tav>
                                      </p:tavLst>
                                    </p:anim>
                                    <p:anim calcmode="lin" valueType="num">
                                      <p:cBhvr>
                                        <p:cTn id="8" dur="1000" fill="hold"/>
                                        <p:tgtEl>
                                          <p:spTgt spid="2876"/>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878"/>
                                        </p:tgtEl>
                                        <p:attrNameLst>
                                          <p:attrName>style.visibility</p:attrName>
                                        </p:attrNameLst>
                                      </p:cBhvr>
                                      <p:to>
                                        <p:strVal val="visible"/>
                                      </p:to>
                                    </p:set>
                                    <p:anim calcmode="lin" valueType="num">
                                      <p:cBhvr>
                                        <p:cTn id="11" dur="1000" fill="hold"/>
                                        <p:tgtEl>
                                          <p:spTgt spid="2878"/>
                                        </p:tgtEl>
                                        <p:attrNameLst>
                                          <p:attrName>ppt_x</p:attrName>
                                        </p:attrNameLst>
                                      </p:cBhvr>
                                      <p:tavLst>
                                        <p:tav tm="0">
                                          <p:val>
                                            <p:strVal val="0-#ppt_w/2"/>
                                          </p:val>
                                        </p:tav>
                                        <p:tav tm="100000">
                                          <p:val>
                                            <p:strVal val="#ppt_x"/>
                                          </p:val>
                                        </p:tav>
                                      </p:tavLst>
                                    </p:anim>
                                    <p:anim calcmode="lin" valueType="num">
                                      <p:cBhvr>
                                        <p:cTn id="12" dur="1000" fill="hold"/>
                                        <p:tgtEl>
                                          <p:spTgt spid="2878"/>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2885"/>
                                        </p:tgtEl>
                                        <p:attrNameLst>
                                          <p:attrName>style.visibility</p:attrName>
                                        </p:attrNameLst>
                                      </p:cBhvr>
                                      <p:to>
                                        <p:strVal val="visible"/>
                                      </p:to>
                                    </p:set>
                                    <p:anim calcmode="lin" valueType="num">
                                      <p:cBhvr>
                                        <p:cTn id="15" dur="1000" fill="hold"/>
                                        <p:tgtEl>
                                          <p:spTgt spid="2885"/>
                                        </p:tgtEl>
                                        <p:attrNameLst>
                                          <p:attrName>ppt_x</p:attrName>
                                        </p:attrNameLst>
                                      </p:cBhvr>
                                      <p:tavLst>
                                        <p:tav tm="0">
                                          <p:val>
                                            <p:strVal val="#ppt_x"/>
                                          </p:val>
                                        </p:tav>
                                        <p:tav tm="100000">
                                          <p:val>
                                            <p:strVal val="#ppt_x"/>
                                          </p:val>
                                        </p:tav>
                                      </p:tavLst>
                                    </p:anim>
                                    <p:anim calcmode="lin" valueType="num">
                                      <p:cBhvr>
                                        <p:cTn id="16" dur="1000" fill="hold"/>
                                        <p:tgtEl>
                                          <p:spTgt spid="2885"/>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2000"/>
                                  </p:stCondLst>
                                  <p:iterate>
                                    <p:tmAbs val="0"/>
                                  </p:iterate>
                                  <p:childTnLst>
                                    <p:set>
                                      <p:cBhvr>
                                        <p:cTn id="18" fill="hold"/>
                                        <p:tgtEl>
                                          <p:spTgt spid="2890"/>
                                        </p:tgtEl>
                                        <p:attrNameLst>
                                          <p:attrName>style.visibility</p:attrName>
                                        </p:attrNameLst>
                                      </p:cBhvr>
                                      <p:to>
                                        <p:strVal val="visible"/>
                                      </p:to>
                                    </p:set>
                                    <p:anim calcmode="lin" valueType="num">
                                      <p:cBhvr>
                                        <p:cTn id="19" dur="1000" fill="hold"/>
                                        <p:tgtEl>
                                          <p:spTgt spid="2890"/>
                                        </p:tgtEl>
                                        <p:attrNameLst>
                                          <p:attrName>ppt_x</p:attrName>
                                        </p:attrNameLst>
                                      </p:cBhvr>
                                      <p:tavLst>
                                        <p:tav tm="0">
                                          <p:val>
                                            <p:strVal val="#ppt_x"/>
                                          </p:val>
                                        </p:tav>
                                        <p:tav tm="100000">
                                          <p:val>
                                            <p:strVal val="#ppt_x"/>
                                          </p:val>
                                        </p:tav>
                                      </p:tavLst>
                                    </p:anim>
                                    <p:anim calcmode="lin" valueType="num">
                                      <p:cBhvr>
                                        <p:cTn id="20" dur="1000" fill="hold"/>
                                        <p:tgtEl>
                                          <p:spTgt spid="2890"/>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000"/>
                                  </p:stCondLst>
                                  <p:iterate>
                                    <p:tmAbs val="0"/>
                                  </p:iterate>
                                  <p:childTnLst>
                                    <p:set>
                                      <p:cBhvr>
                                        <p:cTn id="26" fill="hold"/>
                                        <p:tgtEl>
                                          <p:spTgt spid="10"/>
                                        </p:tgtEl>
                                        <p:attrNameLst>
                                          <p:attrName>style.visibility</p:attrName>
                                        </p:attrNameLst>
                                      </p:cBhvr>
                                      <p:to>
                                        <p:strVal val="visible"/>
                                      </p:to>
                                    </p:se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2000"/>
                                  </p:stCondLst>
                                  <p:iterate>
                                    <p:tmAbs val="0"/>
                                  </p:iterate>
                                  <p:childTnLst>
                                    <p:set>
                                      <p:cBhvr>
                                        <p:cTn id="30" fill="hold"/>
                                        <p:tgtEl>
                                          <p:spTgt spid="13"/>
                                        </p:tgtEl>
                                        <p:attrNameLst>
                                          <p:attrName>style.visibility</p:attrName>
                                        </p:attrNameLst>
                                      </p:cBhvr>
                                      <p:to>
                                        <p:strVal val="visible"/>
                                      </p:to>
                                    </p:se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0" nodeType="withEffect">
                                  <p:stCondLst>
                                    <p:cond delay="2000"/>
                                  </p:stCondLst>
                                  <p:iterate>
                                    <p:tmAbs val="0"/>
                                  </p:iterate>
                                  <p:childTnLst>
                                    <p:set>
                                      <p:cBhvr>
                                        <p:cTn id="34" fill="hold"/>
                                        <p:tgtEl>
                                          <p:spTgt spid="16"/>
                                        </p:tgtEl>
                                        <p:attrNameLst>
                                          <p:attrName>style.visibility</p:attrName>
                                        </p:attrNameLst>
                                      </p:cBhvr>
                                      <p:to>
                                        <p:strVal val="visible"/>
                                      </p:to>
                                    </p:se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animBg="1" advAuto="0"/>
      <p:bldP spid="2878" grpId="0" animBg="1" advAuto="0"/>
      <p:bldP spid="2885" grpId="0" animBg="1" advAuto="0"/>
      <p:bldP spid="2890" grpId="0" animBg="1" advAuto="0"/>
      <p:bldP spid="5" grpId="0" animBg="1" advAuto="0"/>
      <p:bldP spid="10" grpId="0" animBg="1" advAuto="0"/>
      <p:bldP spid="13" grpId="0" animBg="1" advAuto="0"/>
      <p:bldP spid="1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9" name="Group"/>
          <p:cNvGrpSpPr/>
          <p:nvPr/>
        </p:nvGrpSpPr>
        <p:grpSpPr>
          <a:xfrm>
            <a:off x="357000" y="2124492"/>
            <a:ext cx="4680084" cy="9467015"/>
            <a:chOff x="0" y="0"/>
            <a:chExt cx="4680082" cy="9467013"/>
          </a:xfrm>
        </p:grpSpPr>
        <p:pic>
          <p:nvPicPr>
            <p:cNvPr id="5587" name="Image"/>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2773" y="216362"/>
              <a:ext cx="4174664" cy="9034399"/>
            </a:xfrm>
            <a:prstGeom prst="rect">
              <a:avLst/>
            </a:prstGeom>
            <a:ln w="12700" cap="flat">
              <a:noFill/>
              <a:miter lim="400000"/>
            </a:ln>
            <a:effectLst/>
          </p:spPr>
        </p:pic>
        <p:pic>
          <p:nvPicPr>
            <p:cNvPr id="558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680082" cy="9467013"/>
            </a:xfrm>
            <a:prstGeom prst="rect">
              <a:avLst/>
            </a:prstGeom>
            <a:ln w="12700" cap="flat">
              <a:noFill/>
              <a:miter lim="400000"/>
            </a:ln>
            <a:effectLst/>
          </p:spPr>
        </p:pic>
      </p:grpSp>
      <p:sp>
        <p:nvSpPr>
          <p:cNvPr id="5590" name="Three phone mockups"/>
          <p:cNvSpPr txBox="1"/>
          <p:nvPr/>
        </p:nvSpPr>
        <p:spPr>
          <a:xfrm>
            <a:off x="5611008" y="266584"/>
            <a:ext cx="13161984"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pt-BR" sz="12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SUBPROGRAMAS</a:t>
            </a:r>
            <a:endParaRPr kumimoji="0" sz="12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grpSp>
        <p:nvGrpSpPr>
          <p:cNvPr id="2" name="Agrupar 1">
            <a:extLst>
              <a:ext uri="{FF2B5EF4-FFF2-40B4-BE49-F238E27FC236}">
                <a16:creationId xmlns:a16="http://schemas.microsoft.com/office/drawing/2014/main" id="{3D53A142-7006-33E2-9AB8-C2238D9FA819}"/>
              </a:ext>
            </a:extLst>
          </p:cNvPr>
          <p:cNvGrpSpPr/>
          <p:nvPr/>
        </p:nvGrpSpPr>
        <p:grpSpPr>
          <a:xfrm>
            <a:off x="22364044" y="1262388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98614E27-B613-B806-0850-064BB8FD84F9}"/>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003641"/>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FF90683B-CF02-6230-F6F6-DC76BCD9E2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grpSp>
        <p:nvGrpSpPr>
          <p:cNvPr id="5" name="Group">
            <a:extLst>
              <a:ext uri="{FF2B5EF4-FFF2-40B4-BE49-F238E27FC236}">
                <a16:creationId xmlns:a16="http://schemas.microsoft.com/office/drawing/2014/main" id="{F7878B29-24BD-9C6E-655A-814A03D9BF49}"/>
              </a:ext>
            </a:extLst>
          </p:cNvPr>
          <p:cNvGrpSpPr/>
          <p:nvPr/>
        </p:nvGrpSpPr>
        <p:grpSpPr>
          <a:xfrm>
            <a:off x="5184428" y="2258856"/>
            <a:ext cx="8347143" cy="2254271"/>
            <a:chOff x="-153884" y="-120729"/>
            <a:chExt cx="7886907" cy="2254269"/>
          </a:xfrm>
        </p:grpSpPr>
        <p:sp>
          <p:nvSpPr>
            <p:cNvPr id="6" name="Circle">
              <a:extLst>
                <a:ext uri="{FF2B5EF4-FFF2-40B4-BE49-F238E27FC236}">
                  <a16:creationId xmlns:a16="http://schemas.microsoft.com/office/drawing/2014/main" id="{EAFD5011-6430-A94F-6EF5-3481030F59A5}"/>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7" name="Lorem ipsum dolor sit elit, consect loreretur nisi ipsum dolor sit conne loreretur">
              <a:extLst>
                <a:ext uri="{FF2B5EF4-FFF2-40B4-BE49-F238E27FC236}">
                  <a16:creationId xmlns:a16="http://schemas.microsoft.com/office/drawing/2014/main" id="{1D326046-BDCC-D847-6CBB-AED7F6BEFCFB}"/>
                </a:ext>
              </a:extLst>
            </p:cNvPr>
            <p:cNvSpPr txBox="1"/>
            <p:nvPr/>
          </p:nvSpPr>
          <p:spPr>
            <a:xfrm>
              <a:off x="774675" y="-120729"/>
              <a:ext cx="6958348" cy="22542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3500" b="1" dirty="0" err="1">
                  <a:solidFill>
                    <a:srgbClr val="003641"/>
                  </a:solidFill>
                  <a:latin typeface="Sicoob Sans" panose="020B0503020204030204" pitchFamily="34" charset="77"/>
                </a:rPr>
                <a:t>RenovAgro</a:t>
              </a:r>
              <a:r>
                <a:rPr lang="pt-BR" sz="3500" b="1" dirty="0">
                  <a:solidFill>
                    <a:srgbClr val="003641"/>
                  </a:solidFill>
                  <a:latin typeface="Sicoob Sans" panose="020B0503020204030204" pitchFamily="34" charset="77"/>
                </a:rPr>
                <a:t> Recuperação e Conversão:</a:t>
              </a: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Recuperação de pastagens degradadas;</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8" name="1">
              <a:extLst>
                <a:ext uri="{FF2B5EF4-FFF2-40B4-BE49-F238E27FC236}">
                  <a16:creationId xmlns:a16="http://schemas.microsoft.com/office/drawing/2014/main" id="{EB294E00-4DAB-2D6F-7172-9B8488AF613B}"/>
                </a:ext>
              </a:extLst>
            </p:cNvPr>
            <p:cNvSpPr txBox="1"/>
            <p:nvPr/>
          </p:nvSpPr>
          <p:spPr>
            <a:xfrm>
              <a:off x="-74522" y="153170"/>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1</a:t>
              </a:r>
            </a:p>
          </p:txBody>
        </p:sp>
      </p:grpSp>
      <p:grpSp>
        <p:nvGrpSpPr>
          <p:cNvPr id="9" name="Group">
            <a:extLst>
              <a:ext uri="{FF2B5EF4-FFF2-40B4-BE49-F238E27FC236}">
                <a16:creationId xmlns:a16="http://schemas.microsoft.com/office/drawing/2014/main" id="{E4CE7F0D-0AB3-C68C-12F9-EE03B6DAC523}"/>
              </a:ext>
            </a:extLst>
          </p:cNvPr>
          <p:cNvGrpSpPr/>
          <p:nvPr/>
        </p:nvGrpSpPr>
        <p:grpSpPr>
          <a:xfrm>
            <a:off x="13864818" y="2170018"/>
            <a:ext cx="10051074" cy="2046522"/>
            <a:chOff x="0" y="-148964"/>
            <a:chExt cx="9367825" cy="2046521"/>
          </a:xfrm>
        </p:grpSpPr>
        <p:sp>
          <p:nvSpPr>
            <p:cNvPr id="10" name="Circle">
              <a:extLst>
                <a:ext uri="{FF2B5EF4-FFF2-40B4-BE49-F238E27FC236}">
                  <a16:creationId xmlns:a16="http://schemas.microsoft.com/office/drawing/2014/main" id="{74FA6882-EB01-31EE-EE79-5250E1A48C91}"/>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11" name="Lorem ipsum dolor sit elit, consect loreretur nisi ipsum dolor sit conne loreretur">
              <a:extLst>
                <a:ext uri="{FF2B5EF4-FFF2-40B4-BE49-F238E27FC236}">
                  <a16:creationId xmlns:a16="http://schemas.microsoft.com/office/drawing/2014/main" id="{4479CAB7-6C63-F61E-8E5F-877BA0B6E962}"/>
                </a:ext>
              </a:extLst>
            </p:cNvPr>
            <p:cNvSpPr txBox="1"/>
            <p:nvPr/>
          </p:nvSpPr>
          <p:spPr>
            <a:xfrm>
              <a:off x="1143887" y="-148964"/>
              <a:ext cx="8223938" cy="20465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3500" b="1" i="0" u="none" strike="noStrike" kern="0" cap="none" spc="53" normalizeH="0" baseline="0" noProof="0" dirty="0" err="1">
                  <a:ln>
                    <a:noFill/>
                  </a:ln>
                  <a:solidFill>
                    <a:srgbClr val="003641"/>
                  </a:solidFill>
                  <a:effectLst/>
                  <a:uLnTx/>
                  <a:uFillTx/>
                  <a:latin typeface="Sicoob Sans" panose="020B0503020204030204" pitchFamily="34" charset="77"/>
                  <a:sym typeface="Raleway"/>
                </a:rPr>
                <a:t>RenovAgro</a:t>
              </a:r>
              <a:r>
                <a:rPr kumimoji="0" lang="pt-BR" sz="3500" b="1" i="0" u="none" strike="noStrike" kern="0" cap="none" spc="53" normalizeH="0" baseline="0" noProof="0" dirty="0">
                  <a:ln>
                    <a:noFill/>
                  </a:ln>
                  <a:solidFill>
                    <a:srgbClr val="003641"/>
                  </a:solidFill>
                  <a:effectLst/>
                  <a:uLnTx/>
                  <a:uFillTx/>
                  <a:latin typeface="Sicoob Sans" panose="020B0503020204030204" pitchFamily="34" charset="77"/>
                  <a:sym typeface="Raleway"/>
                </a:rPr>
                <a:t> Orgânico:</a:t>
              </a:r>
            </a:p>
            <a:p>
              <a:pPr marL="0" marR="0" lvl="0" indent="0" algn="just" defTabSz="825500" rtl="0" eaLnBrk="1" fontAlgn="auto" latinLnBrk="0" hangingPunct="0">
                <a:lnSpc>
                  <a:spcPct val="150000"/>
                </a:lnSpc>
                <a:spcBef>
                  <a:spcPts val="0"/>
                </a:spcBef>
                <a:spcAft>
                  <a:spcPts val="0"/>
                </a:spcAft>
                <a:buClrTx/>
                <a:buSzTx/>
                <a:buFontTx/>
                <a:buNone/>
                <a:tabLst/>
                <a:defRPr/>
              </a:pPr>
              <a:r>
                <a:rPr lang="pt-BR" sz="2600" dirty="0">
                  <a:solidFill>
                    <a:srgbClr val="003641"/>
                  </a:solidFill>
                  <a:latin typeface="Sicoob Sans" panose="020B0503020204030204" pitchFamily="34" charset="77"/>
                </a:rPr>
                <a:t>Implantação e melhoramento de sistemas orgânicos de produção agropecuária;</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12" name="2">
              <a:extLst>
                <a:ext uri="{FF2B5EF4-FFF2-40B4-BE49-F238E27FC236}">
                  <a16:creationId xmlns:a16="http://schemas.microsoft.com/office/drawing/2014/main" id="{F968A785-C213-58A3-6A9C-0E0D59D3CAEB}"/>
                </a:ext>
              </a:extLst>
            </p:cNvPr>
            <p:cNvSpPr txBox="1"/>
            <p:nvPr/>
          </p:nvSpPr>
          <p:spPr>
            <a:xfrm>
              <a:off x="79362" y="138848"/>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sz="3000" b="1" i="0" u="none" strike="noStrike" kern="0" cap="all" spc="150" normalizeH="0" baseline="0" noProof="0">
                  <a:ln>
                    <a:noFill/>
                  </a:ln>
                  <a:solidFill>
                    <a:srgbClr val="FFFFFF"/>
                  </a:solidFill>
                  <a:effectLst/>
                  <a:uLnTx/>
                  <a:uFillTx/>
                  <a:latin typeface="Sicoob Sans Black" panose="020B0503020204030204" pitchFamily="34" charset="77"/>
                  <a:ea typeface="+mn-ea"/>
                  <a:cs typeface="+mn-cs"/>
                  <a:sym typeface="Montserrat Bold"/>
                </a:rPr>
                <a:t>2</a:t>
              </a:r>
            </a:p>
          </p:txBody>
        </p:sp>
      </p:grpSp>
      <p:grpSp>
        <p:nvGrpSpPr>
          <p:cNvPr id="13" name="Group">
            <a:extLst>
              <a:ext uri="{FF2B5EF4-FFF2-40B4-BE49-F238E27FC236}">
                <a16:creationId xmlns:a16="http://schemas.microsoft.com/office/drawing/2014/main" id="{C799FD43-C691-765C-C5EF-34D118D2C7EC}"/>
              </a:ext>
            </a:extLst>
          </p:cNvPr>
          <p:cNvGrpSpPr/>
          <p:nvPr/>
        </p:nvGrpSpPr>
        <p:grpSpPr>
          <a:xfrm>
            <a:off x="5226345" y="4771172"/>
            <a:ext cx="8263150" cy="3454600"/>
            <a:chOff x="-191846" y="-32639"/>
            <a:chExt cx="8263150" cy="3454597"/>
          </a:xfrm>
        </p:grpSpPr>
        <p:sp>
          <p:nvSpPr>
            <p:cNvPr id="14" name="Circle">
              <a:extLst>
                <a:ext uri="{FF2B5EF4-FFF2-40B4-BE49-F238E27FC236}">
                  <a16:creationId xmlns:a16="http://schemas.microsoft.com/office/drawing/2014/main" id="{3A392762-B64D-AAC0-ED28-029FF416C549}"/>
                </a:ext>
              </a:extLst>
            </p:cNvPr>
            <p:cNvSpPr/>
            <p:nvPr/>
          </p:nvSpPr>
          <p:spPr>
            <a:xfrm>
              <a:off x="-191846" y="434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15" name="Lorem ipsum dolor sit elit, consect loreretur nisi ipsum dolor sit conne loreretur">
              <a:extLst>
                <a:ext uri="{FF2B5EF4-FFF2-40B4-BE49-F238E27FC236}">
                  <a16:creationId xmlns:a16="http://schemas.microsoft.com/office/drawing/2014/main" id="{636D9F73-3152-F479-095F-DD3C8779CA03}"/>
                </a:ext>
              </a:extLst>
            </p:cNvPr>
            <p:cNvSpPr txBox="1"/>
            <p:nvPr/>
          </p:nvSpPr>
          <p:spPr>
            <a:xfrm>
              <a:off x="735888" y="-32639"/>
              <a:ext cx="7335416" cy="3454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3500" b="1" i="0" u="none" strike="noStrike" kern="0" cap="none" spc="53" normalizeH="0" baseline="0" noProof="0" dirty="0" err="1">
                  <a:ln>
                    <a:noFill/>
                  </a:ln>
                  <a:solidFill>
                    <a:srgbClr val="003641"/>
                  </a:solidFill>
                  <a:effectLst/>
                  <a:uLnTx/>
                  <a:uFillTx/>
                  <a:latin typeface="Sicoob Sans" panose="020B0503020204030204" pitchFamily="34" charset="77"/>
                  <a:sym typeface="Raleway"/>
                </a:rPr>
                <a:t>RenovAgro</a:t>
              </a:r>
              <a:r>
                <a:rPr kumimoji="0" lang="pt-BR" sz="3500" b="1" i="0" u="none" strike="noStrike" kern="0" cap="none" spc="53" normalizeH="0" baseline="0" noProof="0" dirty="0">
                  <a:ln>
                    <a:noFill/>
                  </a:ln>
                  <a:solidFill>
                    <a:srgbClr val="003641"/>
                  </a:solidFill>
                  <a:effectLst/>
                  <a:uLnTx/>
                  <a:uFillTx/>
                  <a:latin typeface="Sicoob Sans" panose="020B0503020204030204" pitchFamily="34" charset="77"/>
                  <a:sym typeface="Raleway"/>
                </a:rPr>
                <a:t> Sistema Plantio Direto:</a:t>
              </a:r>
            </a:p>
            <a:p>
              <a:pPr marL="0" marR="0" lvl="0" indent="0" algn="just" defTabSz="825500" rtl="0" eaLnBrk="1" fontAlgn="auto" latinLnBrk="0" hangingPunct="0">
                <a:lnSpc>
                  <a:spcPct val="150000"/>
                </a:lnSpc>
                <a:spcBef>
                  <a:spcPts val="0"/>
                </a:spcBef>
                <a:spcAft>
                  <a:spcPts val="0"/>
                </a:spcAft>
                <a:buClrTx/>
                <a:buSzTx/>
                <a:buFontTx/>
                <a:buNone/>
                <a:tabLst/>
                <a:defRPr/>
              </a:pPr>
              <a:r>
                <a:rPr lang="pt-BR" sz="2600" dirty="0">
                  <a:solidFill>
                    <a:srgbClr val="003641"/>
                  </a:solidFill>
                  <a:latin typeface="Sicoob Sans" panose="020B0503020204030204" pitchFamily="34" charset="77"/>
                </a:rPr>
                <a:t>Implantação e melhoramento de sistemas de plantio direto “na palha” de grãos, cana-de-açúcar e hortaliças;</a:t>
              </a:r>
              <a:endPar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16" name="3">
              <a:extLst>
                <a:ext uri="{FF2B5EF4-FFF2-40B4-BE49-F238E27FC236}">
                  <a16:creationId xmlns:a16="http://schemas.microsoft.com/office/drawing/2014/main" id="{7062EF6D-5EA7-ED8E-8806-55CC6D40DB44}"/>
                </a:ext>
              </a:extLst>
            </p:cNvPr>
            <p:cNvSpPr txBox="1"/>
            <p:nvPr/>
          </p:nvSpPr>
          <p:spPr>
            <a:xfrm>
              <a:off x="-112484" y="182270"/>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sz="3000" b="1" i="0" u="none" strike="noStrike" kern="0" cap="all" spc="150" normalizeH="0" baseline="0" noProof="0">
                  <a:ln>
                    <a:noFill/>
                  </a:ln>
                  <a:solidFill>
                    <a:srgbClr val="FFFFFF"/>
                  </a:solidFill>
                  <a:effectLst/>
                  <a:uLnTx/>
                  <a:uFillTx/>
                  <a:latin typeface="Sicoob Sans Black" panose="020B0503020204030204" pitchFamily="34" charset="77"/>
                  <a:ea typeface="+mn-ea"/>
                  <a:cs typeface="+mn-cs"/>
                  <a:sym typeface="Montserrat Bold"/>
                </a:rPr>
                <a:t>3</a:t>
              </a:r>
            </a:p>
          </p:txBody>
        </p:sp>
      </p:grpSp>
      <p:grpSp>
        <p:nvGrpSpPr>
          <p:cNvPr id="29" name="Group">
            <a:extLst>
              <a:ext uri="{FF2B5EF4-FFF2-40B4-BE49-F238E27FC236}">
                <a16:creationId xmlns:a16="http://schemas.microsoft.com/office/drawing/2014/main" id="{915F4866-B42F-6C28-1420-D9B335755400}"/>
              </a:ext>
            </a:extLst>
          </p:cNvPr>
          <p:cNvGrpSpPr/>
          <p:nvPr/>
        </p:nvGrpSpPr>
        <p:grpSpPr>
          <a:xfrm>
            <a:off x="14166505" y="4847233"/>
            <a:ext cx="9965923" cy="2646687"/>
            <a:chOff x="0" y="-120729"/>
            <a:chExt cx="9416433" cy="2646686"/>
          </a:xfrm>
        </p:grpSpPr>
        <p:sp>
          <p:nvSpPr>
            <p:cNvPr id="30" name="Circle">
              <a:extLst>
                <a:ext uri="{FF2B5EF4-FFF2-40B4-BE49-F238E27FC236}">
                  <a16:creationId xmlns:a16="http://schemas.microsoft.com/office/drawing/2014/main" id="{DD7C1047-73A5-7B42-C686-0482567433B6}"/>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31" name="Lorem ipsum dolor sit elit, consect loreretur nisi ipsum dolor sit conne loreretur">
              <a:extLst>
                <a:ext uri="{FF2B5EF4-FFF2-40B4-BE49-F238E27FC236}">
                  <a16:creationId xmlns:a16="http://schemas.microsoft.com/office/drawing/2014/main" id="{A3911041-E4D8-ADA0-F71B-5EC6595F0E5F}"/>
                </a:ext>
              </a:extLst>
            </p:cNvPr>
            <p:cNvSpPr txBox="1"/>
            <p:nvPr/>
          </p:nvSpPr>
          <p:spPr>
            <a:xfrm>
              <a:off x="924182" y="-120729"/>
              <a:ext cx="8492251" cy="26466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3500" b="1" dirty="0" err="1">
                  <a:solidFill>
                    <a:srgbClr val="003641"/>
                  </a:solidFill>
                  <a:latin typeface="Sicoob Sans" panose="020B0503020204030204" pitchFamily="34" charset="77"/>
                </a:rPr>
                <a:t>RenovAgro</a:t>
              </a:r>
              <a:r>
                <a:rPr lang="pt-BR" sz="3500" b="1" dirty="0">
                  <a:solidFill>
                    <a:srgbClr val="003641"/>
                  </a:solidFill>
                  <a:latin typeface="Sicoob Sans" panose="020B0503020204030204" pitchFamily="34" charset="77"/>
                </a:rPr>
                <a:t> Integração:</a:t>
              </a: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Implantação e melhoramento de sistemas de integração lavoura-pecuária, lavoura-floresta, pecuária-floresta ou lavoura-pecuária-floresta e de </a:t>
              </a:r>
              <a:r>
                <a:rPr lang="pt-BR" sz="2600" dirty="0">
                  <a:solidFill>
                    <a:srgbClr val="003641"/>
                  </a:solidFill>
                  <a:latin typeface="Sicoob Sans" panose="020B0503020204030204" pitchFamily="34" charset="77"/>
                </a:rPr>
                <a:t>s</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istemas</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agroflorestais;</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32" name="1">
              <a:extLst>
                <a:ext uri="{FF2B5EF4-FFF2-40B4-BE49-F238E27FC236}">
                  <a16:creationId xmlns:a16="http://schemas.microsoft.com/office/drawing/2014/main" id="{29BC54BB-116B-D4C3-9AA1-45E3AD09FB5E}"/>
                </a:ext>
              </a:extLst>
            </p:cNvPr>
            <p:cNvSpPr txBox="1"/>
            <p:nvPr/>
          </p:nvSpPr>
          <p:spPr>
            <a:xfrm>
              <a:off x="79362" y="138848"/>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4</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33" name="Group">
            <a:extLst>
              <a:ext uri="{FF2B5EF4-FFF2-40B4-BE49-F238E27FC236}">
                <a16:creationId xmlns:a16="http://schemas.microsoft.com/office/drawing/2014/main" id="{7E28FA60-9DA3-84CF-5F2F-7E3BD40EE6BC}"/>
              </a:ext>
            </a:extLst>
          </p:cNvPr>
          <p:cNvGrpSpPr/>
          <p:nvPr/>
        </p:nvGrpSpPr>
        <p:grpSpPr>
          <a:xfrm>
            <a:off x="5268421" y="8423363"/>
            <a:ext cx="8305227" cy="3246851"/>
            <a:chOff x="0" y="-148964"/>
            <a:chExt cx="7740657" cy="3246850"/>
          </a:xfrm>
        </p:grpSpPr>
        <p:sp>
          <p:nvSpPr>
            <p:cNvPr id="34" name="Circle">
              <a:extLst>
                <a:ext uri="{FF2B5EF4-FFF2-40B4-BE49-F238E27FC236}">
                  <a16:creationId xmlns:a16="http://schemas.microsoft.com/office/drawing/2014/main" id="{14913C43-2DB3-E81D-D8DC-3AA58DF477DD}"/>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35" name="Lorem ipsum dolor sit elit, consect loreretur nisi ipsum dolor sit conne loreretur">
              <a:extLst>
                <a:ext uri="{FF2B5EF4-FFF2-40B4-BE49-F238E27FC236}">
                  <a16:creationId xmlns:a16="http://schemas.microsoft.com/office/drawing/2014/main" id="{374E23B7-C1F6-9BCB-C321-E4DE4D5CED9E}"/>
                </a:ext>
              </a:extLst>
            </p:cNvPr>
            <p:cNvSpPr txBox="1"/>
            <p:nvPr/>
          </p:nvSpPr>
          <p:spPr>
            <a:xfrm>
              <a:off x="1143887" y="-148964"/>
              <a:ext cx="6596770" cy="3246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3500" b="1" i="0" u="none" strike="noStrike" kern="0" cap="none" spc="53" normalizeH="0" baseline="0" noProof="0" dirty="0" err="1">
                  <a:ln>
                    <a:noFill/>
                  </a:ln>
                  <a:solidFill>
                    <a:srgbClr val="003641"/>
                  </a:solidFill>
                  <a:effectLst/>
                  <a:uLnTx/>
                  <a:uFillTx/>
                  <a:latin typeface="Sicoob Sans" panose="020B0503020204030204" pitchFamily="34" charset="77"/>
                  <a:sym typeface="Raleway"/>
                </a:rPr>
                <a:t>RenovAgro</a:t>
              </a:r>
              <a:r>
                <a:rPr kumimoji="0" lang="pt-BR" sz="3500" b="1" i="0" u="none" strike="noStrike" kern="0" cap="none" spc="53" normalizeH="0" baseline="0" noProof="0" dirty="0">
                  <a:ln>
                    <a:noFill/>
                  </a:ln>
                  <a:solidFill>
                    <a:srgbClr val="003641"/>
                  </a:solidFill>
                  <a:effectLst/>
                  <a:uLnTx/>
                  <a:uFillTx/>
                  <a:latin typeface="Sicoob Sans" panose="020B0503020204030204" pitchFamily="34" charset="77"/>
                  <a:sym typeface="Raleway"/>
                </a:rPr>
                <a:t> Florestas:</a:t>
              </a:r>
            </a:p>
            <a:p>
              <a:pPr marL="0" marR="0" lvl="0" indent="0" algn="just" defTabSz="825500" rtl="0" eaLnBrk="1" fontAlgn="auto" latinLnBrk="0" hangingPunct="0">
                <a:lnSpc>
                  <a:spcPct val="150000"/>
                </a:lnSpc>
                <a:spcBef>
                  <a:spcPts val="0"/>
                </a:spcBef>
                <a:spcAft>
                  <a:spcPts val="0"/>
                </a:spcAft>
                <a:buClrTx/>
                <a:buSzTx/>
                <a:buFontTx/>
                <a:buNone/>
                <a:tabLst/>
                <a:defRPr/>
              </a:pPr>
              <a:r>
                <a:rPr lang="pt-BR" sz="2600" dirty="0">
                  <a:solidFill>
                    <a:srgbClr val="003641"/>
                  </a:solidFill>
                  <a:latin typeface="Sicoob Sans" panose="020B0503020204030204" pitchFamily="34" charset="77"/>
                </a:rPr>
                <a:t>Implantação, manutenção e melhoramento do manejo de florestas comerciais, inclusive aquelas destinadas ao uso industrial ou à produção de carvão vegetal;</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36" name="2">
              <a:extLst>
                <a:ext uri="{FF2B5EF4-FFF2-40B4-BE49-F238E27FC236}">
                  <a16:creationId xmlns:a16="http://schemas.microsoft.com/office/drawing/2014/main" id="{43C7A038-49B2-9B35-B4F4-F025DECD2B9A}"/>
                </a:ext>
              </a:extLst>
            </p:cNvPr>
            <p:cNvSpPr txBox="1"/>
            <p:nvPr/>
          </p:nvSpPr>
          <p:spPr>
            <a:xfrm>
              <a:off x="79362" y="138848"/>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pt-BR" b="1" dirty="0">
                  <a:latin typeface="Sicoob Sans Black" panose="020B0503020204030204" pitchFamily="34" charset="77"/>
                </a:rPr>
                <a:t>5</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37" name="Group">
            <a:extLst>
              <a:ext uri="{FF2B5EF4-FFF2-40B4-BE49-F238E27FC236}">
                <a16:creationId xmlns:a16="http://schemas.microsoft.com/office/drawing/2014/main" id="{0CEA4FE5-C044-A72A-9171-D1EBA63BCE9A}"/>
              </a:ext>
            </a:extLst>
          </p:cNvPr>
          <p:cNvGrpSpPr/>
          <p:nvPr/>
        </p:nvGrpSpPr>
        <p:grpSpPr>
          <a:xfrm>
            <a:off x="14081356" y="8225772"/>
            <a:ext cx="10051072" cy="5047344"/>
            <a:chOff x="0" y="-81018"/>
            <a:chExt cx="10051072" cy="5047343"/>
          </a:xfrm>
        </p:grpSpPr>
        <p:sp>
          <p:nvSpPr>
            <p:cNvPr id="38" name="Circle">
              <a:extLst>
                <a:ext uri="{FF2B5EF4-FFF2-40B4-BE49-F238E27FC236}">
                  <a16:creationId xmlns:a16="http://schemas.microsoft.com/office/drawing/2014/main" id="{4C067272-BAA9-4DD6-8259-E18647F0E0B1}"/>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39" name="Lorem ipsum dolor sit elit, consect loreretur nisi ipsum dolor sit conne loreretur">
              <a:extLst>
                <a:ext uri="{FF2B5EF4-FFF2-40B4-BE49-F238E27FC236}">
                  <a16:creationId xmlns:a16="http://schemas.microsoft.com/office/drawing/2014/main" id="{59014EE8-0A7B-378F-1CAE-21C119210461}"/>
                </a:ext>
              </a:extLst>
            </p:cNvPr>
            <p:cNvSpPr txBox="1"/>
            <p:nvPr/>
          </p:nvSpPr>
          <p:spPr>
            <a:xfrm>
              <a:off x="1143887" y="-81018"/>
              <a:ext cx="8907185" cy="5047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3500" b="1" i="0" u="none" strike="noStrike" kern="0" cap="none" spc="53" normalizeH="0" baseline="0" noProof="0" dirty="0" err="1">
                  <a:ln>
                    <a:noFill/>
                  </a:ln>
                  <a:solidFill>
                    <a:srgbClr val="003641"/>
                  </a:solidFill>
                  <a:effectLst/>
                  <a:uLnTx/>
                  <a:uFillTx/>
                  <a:latin typeface="Sicoob Sans" panose="020B0503020204030204" pitchFamily="34" charset="77"/>
                  <a:sym typeface="Raleway"/>
                </a:rPr>
                <a:t>RenovAgro</a:t>
              </a:r>
              <a:r>
                <a:rPr kumimoji="0" lang="pt-BR" sz="3500" b="1" i="0" u="none" strike="noStrike" kern="0" cap="none" spc="53" normalizeH="0" baseline="0" noProof="0" dirty="0">
                  <a:ln>
                    <a:noFill/>
                  </a:ln>
                  <a:solidFill>
                    <a:srgbClr val="003641"/>
                  </a:solidFill>
                  <a:effectLst/>
                  <a:uLnTx/>
                  <a:uFillTx/>
                  <a:latin typeface="Sicoob Sans" panose="020B0503020204030204" pitchFamily="34" charset="77"/>
                  <a:sym typeface="Raleway"/>
                </a:rPr>
                <a:t> Ambiental:</a:t>
              </a:r>
            </a:p>
            <a:p>
              <a:pPr marL="0" marR="0" lvl="0" indent="0" algn="just" defTabSz="825500" rtl="0" eaLnBrk="1" fontAlgn="auto" latinLnBrk="0" hangingPunct="0">
                <a:lnSpc>
                  <a:spcPct val="150000"/>
                </a:lnSpc>
                <a:spcBef>
                  <a:spcPts val="0"/>
                </a:spcBef>
                <a:spcAft>
                  <a:spcPts val="0"/>
                </a:spcAft>
                <a:buClrTx/>
                <a:buSzTx/>
                <a:buFontTx/>
                <a:buNone/>
                <a:tabLst/>
                <a:defRPr/>
              </a:pPr>
              <a:r>
                <a:rPr lang="pt-BR" sz="2600" dirty="0">
                  <a:solidFill>
                    <a:srgbClr val="003641"/>
                  </a:solidFill>
                  <a:latin typeface="Sicoob Sans" panose="020B0503020204030204" pitchFamily="34" charset="77"/>
                </a:rPr>
                <a:t>Adequação ou regularização das propriedades rurais à legislação ambiental, inclusive recuperação da reserva legal – RL, áreas de preservação permanente – APP e área de uso restrito, recuperação de áreas degradadas e implantação e melhoramento de planos de manejo florestal sustentável e ações de prevenção e combate a incêndios no imóvel rural.</a:t>
              </a:r>
              <a:endPar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40" name="3">
              <a:extLst>
                <a:ext uri="{FF2B5EF4-FFF2-40B4-BE49-F238E27FC236}">
                  <a16:creationId xmlns:a16="http://schemas.microsoft.com/office/drawing/2014/main" id="{A8F23CCD-217E-A562-8693-5110523A87FA}"/>
                </a:ext>
              </a:extLst>
            </p:cNvPr>
            <p:cNvSpPr txBox="1"/>
            <p:nvPr/>
          </p:nvSpPr>
          <p:spPr>
            <a:xfrm>
              <a:off x="79362" y="138848"/>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pt-BR" b="1" dirty="0">
                  <a:latin typeface="Sicoob Sans Black" panose="020B0503020204030204" pitchFamily="34" charset="77"/>
                </a:rPr>
                <a:t>6</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iterate>
                                    <p:tmAbs val="0"/>
                                  </p:iterate>
                                  <p:childTnLst>
                                    <p:set>
                                      <p:cBhvr>
                                        <p:cTn id="6" fill="hold"/>
                                        <p:tgtEl>
                                          <p:spTgt spid="5589"/>
                                        </p:tgtEl>
                                        <p:attrNameLst>
                                          <p:attrName>style.visibility</p:attrName>
                                        </p:attrNameLst>
                                      </p:cBhvr>
                                      <p:to>
                                        <p:strVal val="visible"/>
                                      </p:to>
                                    </p:set>
                                    <p:anim calcmode="lin" valueType="num">
                                      <p:cBhvr>
                                        <p:cTn id="7" dur="1000" fill="hold"/>
                                        <p:tgtEl>
                                          <p:spTgt spid="5589"/>
                                        </p:tgtEl>
                                        <p:attrNameLst>
                                          <p:attrName>ppt_x</p:attrName>
                                        </p:attrNameLst>
                                      </p:cBhvr>
                                      <p:tavLst>
                                        <p:tav tm="0">
                                          <p:val>
                                            <p:strVal val="#ppt_x"/>
                                          </p:val>
                                        </p:tav>
                                        <p:tav tm="100000">
                                          <p:val>
                                            <p:strVal val="#ppt_x"/>
                                          </p:val>
                                        </p:tav>
                                      </p:tavLst>
                                    </p:anim>
                                    <p:anim calcmode="lin" valueType="num">
                                      <p:cBhvr>
                                        <p:cTn id="8" dur="1000" fill="hold"/>
                                        <p:tgtEl>
                                          <p:spTgt spid="55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3" name="Group"/>
          <p:cNvGrpSpPr/>
          <p:nvPr/>
        </p:nvGrpSpPr>
        <p:grpSpPr>
          <a:xfrm>
            <a:off x="12397978" y="2541154"/>
            <a:ext cx="4268126" cy="8633692"/>
            <a:chOff x="0" y="0"/>
            <a:chExt cx="4268124" cy="8633691"/>
          </a:xfrm>
        </p:grpSpPr>
        <p:pic>
          <p:nvPicPr>
            <p:cNvPr id="5581" name="Image"/>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30523" y="197317"/>
              <a:ext cx="3807194" cy="8239158"/>
            </a:xfrm>
            <a:prstGeom prst="rect">
              <a:avLst/>
            </a:prstGeom>
            <a:ln w="12700" cap="flat">
              <a:noFill/>
              <a:miter lim="400000"/>
            </a:ln>
            <a:effectLst/>
          </p:spPr>
        </p:pic>
        <p:pic>
          <p:nvPicPr>
            <p:cNvPr id="558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268124" cy="8633691"/>
            </a:xfrm>
            <a:prstGeom prst="rect">
              <a:avLst/>
            </a:prstGeom>
            <a:ln w="12700" cap="flat">
              <a:noFill/>
              <a:miter lim="400000"/>
            </a:ln>
            <a:effectLst/>
          </p:spPr>
        </p:pic>
      </p:grpSp>
      <p:grpSp>
        <p:nvGrpSpPr>
          <p:cNvPr id="5586" name="Group"/>
          <p:cNvGrpSpPr/>
          <p:nvPr/>
        </p:nvGrpSpPr>
        <p:grpSpPr>
          <a:xfrm>
            <a:off x="7717897" y="2541154"/>
            <a:ext cx="4268126" cy="8633692"/>
            <a:chOff x="0" y="0"/>
            <a:chExt cx="4268124" cy="8633691"/>
          </a:xfrm>
        </p:grpSpPr>
        <p:pic>
          <p:nvPicPr>
            <p:cNvPr id="5584" name="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0523" y="197317"/>
              <a:ext cx="3807195" cy="8239158"/>
            </a:xfrm>
            <a:prstGeom prst="rect">
              <a:avLst/>
            </a:prstGeom>
            <a:ln w="12700" cap="flat">
              <a:noFill/>
              <a:miter lim="400000"/>
            </a:ln>
            <a:effectLst/>
          </p:spPr>
        </p:pic>
        <p:pic>
          <p:nvPicPr>
            <p:cNvPr id="558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268124" cy="8633691"/>
            </a:xfrm>
            <a:prstGeom prst="rect">
              <a:avLst/>
            </a:prstGeom>
            <a:ln w="12700" cap="flat">
              <a:noFill/>
              <a:miter lim="400000"/>
            </a:ln>
            <a:effectLst/>
          </p:spPr>
        </p:pic>
      </p:grpSp>
      <p:grpSp>
        <p:nvGrpSpPr>
          <p:cNvPr id="5589" name="Group"/>
          <p:cNvGrpSpPr/>
          <p:nvPr/>
        </p:nvGrpSpPr>
        <p:grpSpPr>
          <a:xfrm>
            <a:off x="9851959" y="2124493"/>
            <a:ext cx="4680084" cy="9467015"/>
            <a:chOff x="0" y="0"/>
            <a:chExt cx="4680082" cy="9467013"/>
          </a:xfrm>
        </p:grpSpPr>
        <p:pic>
          <p:nvPicPr>
            <p:cNvPr id="5587" name="Image"/>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52773" y="216362"/>
              <a:ext cx="4174664" cy="9034399"/>
            </a:xfrm>
            <a:prstGeom prst="rect">
              <a:avLst/>
            </a:prstGeom>
            <a:ln w="12700" cap="flat">
              <a:noFill/>
              <a:miter lim="400000"/>
            </a:ln>
            <a:effectLst/>
          </p:spPr>
        </p:pic>
        <p:pic>
          <p:nvPicPr>
            <p:cNvPr id="5588"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680082" cy="9467013"/>
            </a:xfrm>
            <a:prstGeom prst="rect">
              <a:avLst/>
            </a:prstGeom>
            <a:ln w="12700" cap="flat">
              <a:noFill/>
              <a:miter lim="400000"/>
            </a:ln>
            <a:effectLst/>
          </p:spPr>
        </p:pic>
      </p:grpSp>
      <p:grpSp>
        <p:nvGrpSpPr>
          <p:cNvPr id="2" name="Agrupar 1">
            <a:extLst>
              <a:ext uri="{FF2B5EF4-FFF2-40B4-BE49-F238E27FC236}">
                <a16:creationId xmlns:a16="http://schemas.microsoft.com/office/drawing/2014/main" id="{3D53A142-7006-33E2-9AB8-C2238D9FA819}"/>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98614E27-B613-B806-0850-064BB8FD84F9}"/>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003641"/>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FF90683B-CF02-6230-F6F6-DC76BCD9E2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
        <p:nvSpPr>
          <p:cNvPr id="5" name="Three phone mockups">
            <a:extLst>
              <a:ext uri="{FF2B5EF4-FFF2-40B4-BE49-F238E27FC236}">
                <a16:creationId xmlns:a16="http://schemas.microsoft.com/office/drawing/2014/main" id="{9E12357B-FC49-4F9D-E92E-E3BDF8D01D9B}"/>
              </a:ext>
            </a:extLst>
          </p:cNvPr>
          <p:cNvSpPr txBox="1"/>
          <p:nvPr/>
        </p:nvSpPr>
        <p:spPr>
          <a:xfrm>
            <a:off x="5611008" y="266584"/>
            <a:ext cx="13161984"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pt-BR" sz="12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SUBPROGRAMAS</a:t>
            </a:r>
            <a:endParaRPr kumimoji="0" sz="12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grpSp>
        <p:nvGrpSpPr>
          <p:cNvPr id="6" name="Group">
            <a:extLst>
              <a:ext uri="{FF2B5EF4-FFF2-40B4-BE49-F238E27FC236}">
                <a16:creationId xmlns:a16="http://schemas.microsoft.com/office/drawing/2014/main" id="{5316A42D-4538-8F3B-DBF4-DCC7FE9B3049}"/>
              </a:ext>
            </a:extLst>
          </p:cNvPr>
          <p:cNvGrpSpPr/>
          <p:nvPr/>
        </p:nvGrpSpPr>
        <p:grpSpPr>
          <a:xfrm>
            <a:off x="279919" y="3173256"/>
            <a:ext cx="6869027" cy="4654929"/>
            <a:chOff x="-153884" y="-120729"/>
            <a:chExt cx="6490290" cy="4654923"/>
          </a:xfrm>
        </p:grpSpPr>
        <p:sp>
          <p:nvSpPr>
            <p:cNvPr id="7" name="Circle">
              <a:extLst>
                <a:ext uri="{FF2B5EF4-FFF2-40B4-BE49-F238E27FC236}">
                  <a16:creationId xmlns:a16="http://schemas.microsoft.com/office/drawing/2014/main" id="{5A8C31F9-54C3-EE54-95C8-6DC7784B6DB5}"/>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8" name="Lorem ipsum dolor sit elit, consect loreretur nisi ipsum dolor sit conne loreretur">
              <a:extLst>
                <a:ext uri="{FF2B5EF4-FFF2-40B4-BE49-F238E27FC236}">
                  <a16:creationId xmlns:a16="http://schemas.microsoft.com/office/drawing/2014/main" id="{D6BC1244-7C28-4112-75AB-BDD38D49818C}"/>
                </a:ext>
              </a:extLst>
            </p:cNvPr>
            <p:cNvSpPr txBox="1"/>
            <p:nvPr/>
          </p:nvSpPr>
          <p:spPr>
            <a:xfrm>
              <a:off x="774675" y="-120729"/>
              <a:ext cx="5561731" cy="4654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3500" b="1" dirty="0" err="1">
                  <a:solidFill>
                    <a:srgbClr val="003641"/>
                  </a:solidFill>
                  <a:latin typeface="Sicoob Sans" panose="020B0503020204030204" pitchFamily="34" charset="77"/>
                </a:rPr>
                <a:t>RenovAgro</a:t>
              </a:r>
              <a:r>
                <a:rPr lang="pt-BR" sz="3500" b="1" dirty="0">
                  <a:solidFill>
                    <a:srgbClr val="003641"/>
                  </a:solidFill>
                  <a:latin typeface="Sicoob Sans" panose="020B0503020204030204" pitchFamily="34" charset="77"/>
                </a:rPr>
                <a:t> Manejo de Resíduos:</a:t>
              </a: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Implantação, melhoramento e manutenção de sistemas de manejo de resíduos oriundos da produção animal para a geração de energia e compostagem;</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9" name="1">
              <a:extLst>
                <a:ext uri="{FF2B5EF4-FFF2-40B4-BE49-F238E27FC236}">
                  <a16:creationId xmlns:a16="http://schemas.microsoft.com/office/drawing/2014/main" id="{A0BC59F5-2405-686F-D498-603E1E6DB11B}"/>
                </a:ext>
              </a:extLst>
            </p:cNvPr>
            <p:cNvSpPr txBox="1"/>
            <p:nvPr/>
          </p:nvSpPr>
          <p:spPr>
            <a:xfrm>
              <a:off x="-74522" y="153170"/>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7</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10" name="Group">
            <a:extLst>
              <a:ext uri="{FF2B5EF4-FFF2-40B4-BE49-F238E27FC236}">
                <a16:creationId xmlns:a16="http://schemas.microsoft.com/office/drawing/2014/main" id="{DEAD834D-D66F-E5CE-A982-C36CA6546446}"/>
              </a:ext>
            </a:extLst>
          </p:cNvPr>
          <p:cNvGrpSpPr/>
          <p:nvPr/>
        </p:nvGrpSpPr>
        <p:grpSpPr>
          <a:xfrm>
            <a:off x="16896627" y="3173255"/>
            <a:ext cx="6869027" cy="3847015"/>
            <a:chOff x="-153884" y="-120729"/>
            <a:chExt cx="6490290" cy="3847009"/>
          </a:xfrm>
        </p:grpSpPr>
        <p:sp>
          <p:nvSpPr>
            <p:cNvPr id="11" name="Circle">
              <a:extLst>
                <a:ext uri="{FF2B5EF4-FFF2-40B4-BE49-F238E27FC236}">
                  <a16:creationId xmlns:a16="http://schemas.microsoft.com/office/drawing/2014/main" id="{94279EAD-1CE2-54E0-BCAD-798B42655FED}"/>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12" name="Lorem ipsum dolor sit elit, consect loreretur nisi ipsum dolor sit conne loreretur">
              <a:extLst>
                <a:ext uri="{FF2B5EF4-FFF2-40B4-BE49-F238E27FC236}">
                  <a16:creationId xmlns:a16="http://schemas.microsoft.com/office/drawing/2014/main" id="{BFB33A27-B1E2-E510-8236-42193B20B836}"/>
                </a:ext>
              </a:extLst>
            </p:cNvPr>
            <p:cNvSpPr txBox="1"/>
            <p:nvPr/>
          </p:nvSpPr>
          <p:spPr>
            <a:xfrm>
              <a:off x="774675" y="-120729"/>
              <a:ext cx="5561731" cy="38470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3500" b="1" dirty="0" err="1">
                  <a:solidFill>
                    <a:srgbClr val="003641"/>
                  </a:solidFill>
                  <a:latin typeface="Sicoob Sans" panose="020B0503020204030204" pitchFamily="34" charset="77"/>
                </a:rPr>
                <a:t>RenovAgro</a:t>
              </a:r>
              <a:r>
                <a:rPr lang="pt-BR" sz="3500" b="1" dirty="0">
                  <a:solidFill>
                    <a:srgbClr val="003641"/>
                  </a:solidFill>
                  <a:latin typeface="Sicoob Sans" panose="020B0503020204030204" pitchFamily="34" charset="77"/>
                </a:rPr>
                <a:t> Palmáceas:</a:t>
              </a: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Implantação, melhoramento e manutenção de florestas de palmáceas para uso energético, prioritariamente em áreas produtivas degradadas;</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13" name="1">
              <a:extLst>
                <a:ext uri="{FF2B5EF4-FFF2-40B4-BE49-F238E27FC236}">
                  <a16:creationId xmlns:a16="http://schemas.microsoft.com/office/drawing/2014/main" id="{AF598B1B-B8F5-78FE-EA96-1CD6642EFAF3}"/>
                </a:ext>
              </a:extLst>
            </p:cNvPr>
            <p:cNvSpPr txBox="1"/>
            <p:nvPr/>
          </p:nvSpPr>
          <p:spPr>
            <a:xfrm>
              <a:off x="-74522" y="153170"/>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pt-BR" b="1" dirty="0">
                  <a:latin typeface="Sicoob Sans Black" panose="020B0503020204030204" pitchFamily="34" charset="77"/>
                </a:rPr>
                <a:t>8</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14" name="Group">
            <a:extLst>
              <a:ext uri="{FF2B5EF4-FFF2-40B4-BE49-F238E27FC236}">
                <a16:creationId xmlns:a16="http://schemas.microsoft.com/office/drawing/2014/main" id="{D0C2F618-F5E0-A34E-1DF6-0DDF2378438D}"/>
              </a:ext>
            </a:extLst>
          </p:cNvPr>
          <p:cNvGrpSpPr/>
          <p:nvPr/>
        </p:nvGrpSpPr>
        <p:grpSpPr>
          <a:xfrm>
            <a:off x="279919" y="8023150"/>
            <a:ext cx="6869027" cy="3847015"/>
            <a:chOff x="-153884" y="-120729"/>
            <a:chExt cx="6490290" cy="3847009"/>
          </a:xfrm>
        </p:grpSpPr>
        <p:sp>
          <p:nvSpPr>
            <p:cNvPr id="15" name="Circle">
              <a:extLst>
                <a:ext uri="{FF2B5EF4-FFF2-40B4-BE49-F238E27FC236}">
                  <a16:creationId xmlns:a16="http://schemas.microsoft.com/office/drawing/2014/main" id="{D09CDCBE-C960-317E-D2DF-BA7D71706ED8}"/>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16" name="Lorem ipsum dolor sit elit, consect loreretur nisi ipsum dolor sit conne loreretur">
              <a:extLst>
                <a:ext uri="{FF2B5EF4-FFF2-40B4-BE49-F238E27FC236}">
                  <a16:creationId xmlns:a16="http://schemas.microsoft.com/office/drawing/2014/main" id="{D48FCB76-2409-B1F4-C1A9-6084101C236E}"/>
                </a:ext>
              </a:extLst>
            </p:cNvPr>
            <p:cNvSpPr txBox="1"/>
            <p:nvPr/>
          </p:nvSpPr>
          <p:spPr>
            <a:xfrm>
              <a:off x="774675" y="-120729"/>
              <a:ext cx="5561731" cy="38470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3500" b="1" dirty="0" err="1">
                  <a:solidFill>
                    <a:srgbClr val="003641"/>
                  </a:solidFill>
                  <a:latin typeface="Sicoob Sans" panose="020B0503020204030204" pitchFamily="34" charset="77"/>
                </a:rPr>
                <a:t>RenovAgro</a:t>
              </a:r>
              <a:r>
                <a:rPr lang="pt-BR" sz="3500" b="1" dirty="0">
                  <a:solidFill>
                    <a:srgbClr val="003641"/>
                  </a:solidFill>
                  <a:latin typeface="Sicoob Sans" panose="020B0503020204030204" pitchFamily="34" charset="77"/>
                </a:rPr>
                <a:t> </a:t>
              </a:r>
              <a:r>
                <a:rPr lang="pt-BR" sz="3500" b="1" dirty="0" err="1">
                  <a:solidFill>
                    <a:srgbClr val="003641"/>
                  </a:solidFill>
                  <a:latin typeface="Sicoob Sans" panose="020B0503020204030204" pitchFamily="34" charset="77"/>
                </a:rPr>
                <a:t>Bioinsumos</a:t>
              </a:r>
              <a:r>
                <a:rPr lang="pt-BR" sz="3500" b="1" dirty="0">
                  <a:solidFill>
                    <a:srgbClr val="003641"/>
                  </a:solidFill>
                  <a:latin typeface="Sicoob Sans" panose="020B0503020204030204" pitchFamily="34" charset="77"/>
                </a:rPr>
                <a:t>:</a:t>
              </a: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Estimulo ao uso de </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bioinsumos</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bem como à produção para uso próprio, nas propriedades rurais, incluindo a implantação ou a ampliação de unidades de produção;</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17" name="1">
              <a:extLst>
                <a:ext uri="{FF2B5EF4-FFF2-40B4-BE49-F238E27FC236}">
                  <a16:creationId xmlns:a16="http://schemas.microsoft.com/office/drawing/2014/main" id="{3F803865-6A4B-1142-F167-A46CE3E11AF9}"/>
                </a:ext>
              </a:extLst>
            </p:cNvPr>
            <p:cNvSpPr txBox="1"/>
            <p:nvPr/>
          </p:nvSpPr>
          <p:spPr>
            <a:xfrm>
              <a:off x="-74522" y="153170"/>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9</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18" name="Group">
            <a:extLst>
              <a:ext uri="{FF2B5EF4-FFF2-40B4-BE49-F238E27FC236}">
                <a16:creationId xmlns:a16="http://schemas.microsoft.com/office/drawing/2014/main" id="{4C82AB0C-A660-C6EA-FFF8-4D9809CDDAD9}"/>
              </a:ext>
            </a:extLst>
          </p:cNvPr>
          <p:cNvGrpSpPr/>
          <p:nvPr/>
        </p:nvGrpSpPr>
        <p:grpSpPr>
          <a:xfrm>
            <a:off x="16980620" y="8023149"/>
            <a:ext cx="6869027" cy="4054764"/>
            <a:chOff x="-153884" y="-120729"/>
            <a:chExt cx="6490290" cy="4054758"/>
          </a:xfrm>
        </p:grpSpPr>
        <p:sp>
          <p:nvSpPr>
            <p:cNvPr id="19" name="Circle">
              <a:extLst>
                <a:ext uri="{FF2B5EF4-FFF2-40B4-BE49-F238E27FC236}">
                  <a16:creationId xmlns:a16="http://schemas.microsoft.com/office/drawing/2014/main" id="{B479676C-8C01-E2F9-339F-A130DDAC8027}"/>
                </a:ext>
              </a:extLst>
            </p:cNvPr>
            <p:cNvSpPr/>
            <p:nvPr/>
          </p:nvSpPr>
          <p:spPr>
            <a:xfrm>
              <a:off x="-153884" y="14322"/>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003641"/>
                </a:solidFill>
                <a:effectLst/>
                <a:uLnTx/>
                <a:uFillTx/>
                <a:latin typeface="Sicoob Sans" panose="020B0503020204030204" pitchFamily="34" charset="77"/>
                <a:sym typeface="Helvetica Neue Medium"/>
              </a:endParaRPr>
            </a:p>
          </p:txBody>
        </p:sp>
        <p:sp>
          <p:nvSpPr>
            <p:cNvPr id="20" name="Lorem ipsum dolor sit elit, consect loreretur nisi ipsum dolor sit conne loreretur">
              <a:extLst>
                <a:ext uri="{FF2B5EF4-FFF2-40B4-BE49-F238E27FC236}">
                  <a16:creationId xmlns:a16="http://schemas.microsoft.com/office/drawing/2014/main" id="{AEEDE276-6233-F353-13BD-849BB2572BC8}"/>
                </a:ext>
              </a:extLst>
            </p:cNvPr>
            <p:cNvSpPr txBox="1"/>
            <p:nvPr/>
          </p:nvSpPr>
          <p:spPr>
            <a:xfrm>
              <a:off x="774675" y="-120729"/>
              <a:ext cx="5561731" cy="40547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just" defTabSz="825500" rtl="0" eaLnBrk="1" fontAlgn="auto" latinLnBrk="0" hangingPunct="0">
                <a:lnSpc>
                  <a:spcPct val="150000"/>
                </a:lnSpc>
                <a:spcBef>
                  <a:spcPts val="0"/>
                </a:spcBef>
                <a:spcAft>
                  <a:spcPts val="0"/>
                </a:spcAft>
                <a:buClrTx/>
                <a:buSzTx/>
                <a:buFontTx/>
                <a:buNone/>
                <a:tabLst/>
                <a:defRPr/>
              </a:pPr>
              <a:r>
                <a:rPr lang="pt-BR" sz="3500" b="1" dirty="0" err="1">
                  <a:solidFill>
                    <a:srgbClr val="003641"/>
                  </a:solidFill>
                  <a:latin typeface="Sicoob Sans" panose="020B0503020204030204" pitchFamily="34" charset="77"/>
                </a:rPr>
                <a:t>RenovAgro</a:t>
              </a:r>
              <a:r>
                <a:rPr lang="pt-BR" sz="3500" b="1" dirty="0">
                  <a:solidFill>
                    <a:srgbClr val="003641"/>
                  </a:solidFill>
                  <a:latin typeface="Sicoob Sans" panose="020B0503020204030204" pitchFamily="34" charset="77"/>
                </a:rPr>
                <a:t> Manejo dos Solos:</a:t>
              </a:r>
            </a:p>
            <a:p>
              <a:pPr marL="0" marR="0" lvl="0" indent="0" algn="just" defTabSz="825500" rtl="0" eaLnBrk="1" fontAlgn="auto" latinLnBrk="0" hangingPunct="0">
                <a:lnSpc>
                  <a:spcPct val="150000"/>
                </a:lnSpc>
                <a:spcBef>
                  <a:spcPts val="0"/>
                </a:spcBef>
                <a:spcAft>
                  <a:spcPts val="0"/>
                </a:spcAft>
                <a:buClrTx/>
                <a:buSzTx/>
                <a:buFontTx/>
                <a:buNone/>
                <a:tabLst/>
                <a:defRPr/>
              </a:pP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Adoção de práticas conservacionistas de uso, manejo e proteção dos recursos naturais, incluindo correção da acidez e da fertilidade do solo.</a:t>
              </a:r>
              <a:endParaRPr kumimoji="0" sz="26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sp>
          <p:nvSpPr>
            <p:cNvPr id="21" name="1">
              <a:extLst>
                <a:ext uri="{FF2B5EF4-FFF2-40B4-BE49-F238E27FC236}">
                  <a16:creationId xmlns:a16="http://schemas.microsoft.com/office/drawing/2014/main" id="{141FEF79-E4C3-C20F-B94F-C70C9ACCEFB3}"/>
                </a:ext>
              </a:extLst>
            </p:cNvPr>
            <p:cNvSpPr txBox="1"/>
            <p:nvPr/>
          </p:nvSpPr>
          <p:spPr>
            <a:xfrm>
              <a:off x="-74522" y="153170"/>
              <a:ext cx="690474" cy="617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10</a:t>
              </a: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iterate>
                                    <p:tmAbs val="0"/>
                                  </p:iterate>
                                  <p:childTnLst>
                                    <p:set>
                                      <p:cBhvr>
                                        <p:cTn id="6" fill="hold"/>
                                        <p:tgtEl>
                                          <p:spTgt spid="5589"/>
                                        </p:tgtEl>
                                        <p:attrNameLst>
                                          <p:attrName>style.visibility</p:attrName>
                                        </p:attrNameLst>
                                      </p:cBhvr>
                                      <p:to>
                                        <p:strVal val="visible"/>
                                      </p:to>
                                    </p:set>
                                    <p:anim calcmode="lin" valueType="num">
                                      <p:cBhvr>
                                        <p:cTn id="7" dur="1000" fill="hold"/>
                                        <p:tgtEl>
                                          <p:spTgt spid="5589"/>
                                        </p:tgtEl>
                                        <p:attrNameLst>
                                          <p:attrName>ppt_x</p:attrName>
                                        </p:attrNameLst>
                                      </p:cBhvr>
                                      <p:tavLst>
                                        <p:tav tm="0">
                                          <p:val>
                                            <p:strVal val="#ppt_x"/>
                                          </p:val>
                                        </p:tav>
                                        <p:tav tm="100000">
                                          <p:val>
                                            <p:strVal val="#ppt_x"/>
                                          </p:val>
                                        </p:tav>
                                      </p:tavLst>
                                    </p:anim>
                                    <p:anim calcmode="lin" valueType="num">
                                      <p:cBhvr>
                                        <p:cTn id="8" dur="1000" fill="hold"/>
                                        <p:tgtEl>
                                          <p:spTgt spid="558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1000"/>
                                  </p:stCondLst>
                                  <p:iterate>
                                    <p:tmAbs val="0"/>
                                  </p:iterate>
                                  <p:childTnLst>
                                    <p:set>
                                      <p:cBhvr>
                                        <p:cTn id="10" fill="hold"/>
                                        <p:tgtEl>
                                          <p:spTgt spid="5586"/>
                                        </p:tgtEl>
                                        <p:attrNameLst>
                                          <p:attrName>style.visibility</p:attrName>
                                        </p:attrNameLst>
                                      </p:cBhvr>
                                      <p:to>
                                        <p:strVal val="visible"/>
                                      </p:to>
                                    </p:set>
                                    <p:anim calcmode="lin" valueType="num">
                                      <p:cBhvr>
                                        <p:cTn id="11" dur="1000" fill="hold"/>
                                        <p:tgtEl>
                                          <p:spTgt spid="5586"/>
                                        </p:tgtEl>
                                        <p:attrNameLst>
                                          <p:attrName>ppt_x</p:attrName>
                                        </p:attrNameLst>
                                      </p:cBhvr>
                                      <p:tavLst>
                                        <p:tav tm="0">
                                          <p:val>
                                            <p:strVal val="#ppt_x"/>
                                          </p:val>
                                        </p:tav>
                                        <p:tav tm="100000">
                                          <p:val>
                                            <p:strVal val="#ppt_x"/>
                                          </p:val>
                                        </p:tav>
                                      </p:tavLst>
                                    </p:anim>
                                    <p:anim calcmode="lin" valueType="num">
                                      <p:cBhvr>
                                        <p:cTn id="12" dur="1000" fill="hold"/>
                                        <p:tgtEl>
                                          <p:spTgt spid="558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5583"/>
                                        </p:tgtEl>
                                        <p:attrNameLst>
                                          <p:attrName>style.visibility</p:attrName>
                                        </p:attrNameLst>
                                      </p:cBhvr>
                                      <p:to>
                                        <p:strVal val="visible"/>
                                      </p:to>
                                    </p:set>
                                    <p:anim calcmode="lin" valueType="num">
                                      <p:cBhvr>
                                        <p:cTn id="15" dur="1000" fill="hold"/>
                                        <p:tgtEl>
                                          <p:spTgt spid="5583"/>
                                        </p:tgtEl>
                                        <p:attrNameLst>
                                          <p:attrName>ppt_x</p:attrName>
                                        </p:attrNameLst>
                                      </p:cBhvr>
                                      <p:tavLst>
                                        <p:tav tm="0">
                                          <p:val>
                                            <p:strVal val="#ppt_x"/>
                                          </p:val>
                                        </p:tav>
                                        <p:tav tm="100000">
                                          <p:val>
                                            <p:strVal val="#ppt_x"/>
                                          </p:val>
                                        </p:tav>
                                      </p:tavLst>
                                    </p:anim>
                                    <p:anim calcmode="lin" valueType="num">
                                      <p:cBhvr>
                                        <p:cTn id="16" dur="1000" fill="hold"/>
                                        <p:tgtEl>
                                          <p:spTgt spid="5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3" grpId="0" animBg="1" advAuto="0"/>
      <p:bldP spid="5586" grpId="0" animBg="1" advAuto="0"/>
      <p:bldP spid="558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67EF-55CA-AE48-9EEC-04B6A46C241D}"/>
            </a:ext>
          </a:extLst>
        </p:cNvPr>
        <p:cNvGrpSpPr/>
        <p:nvPr/>
      </p:nvGrpSpPr>
      <p:grpSpPr>
        <a:xfrm>
          <a:off x="0" y="0"/>
          <a:ext cx="0" cy="0"/>
          <a:chOff x="0" y="0"/>
          <a:chExt cx="0" cy="0"/>
        </a:xfrm>
      </p:grpSpPr>
      <p:pic>
        <p:nvPicPr>
          <p:cNvPr id="4701" name="JPEG image 3.jpeg">
            <a:extLst>
              <a:ext uri="{FF2B5EF4-FFF2-40B4-BE49-F238E27FC236}">
                <a16:creationId xmlns:a16="http://schemas.microsoft.com/office/drawing/2014/main" id="{A4358E96-2C53-F9B6-BD35-A5C5E5066A6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0"/>
            <a:ext cx="24384001" cy="13715982"/>
          </a:xfrm>
          <a:prstGeom prst="rect">
            <a:avLst/>
          </a:prstGeom>
          <a:ln w="12700">
            <a:miter lim="400000"/>
          </a:ln>
        </p:spPr>
      </p:pic>
      <p:sp>
        <p:nvSpPr>
          <p:cNvPr id="4702" name="Rectangle">
            <a:extLst>
              <a:ext uri="{FF2B5EF4-FFF2-40B4-BE49-F238E27FC236}">
                <a16:creationId xmlns:a16="http://schemas.microsoft.com/office/drawing/2014/main" id="{4C1D90BB-0530-480E-2BA0-75C7CA2F58BE}"/>
              </a:ext>
            </a:extLst>
          </p:cNvPr>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r>
              <a:rPr kumimoji="0" lang="pt-BR" sz="9000" b="1" i="0" u="none" strike="noStrike" kern="0" cap="none" spc="0" normalizeH="0" baseline="0" noProof="0" dirty="0">
                <a:ln>
                  <a:noFill/>
                </a:ln>
                <a:solidFill>
                  <a:srgbClr val="00AE9D"/>
                </a:solidFill>
                <a:effectLst/>
                <a:uLnTx/>
                <a:uFillTx/>
                <a:latin typeface="Sicoob Sans Black" panose="020B0503020204030204" pitchFamily="34" charset="77"/>
                <a:sym typeface="Helvetica Neue Medium"/>
              </a:rPr>
              <a:t>PRONAMP INVESTIMENTO–</a:t>
            </a:r>
            <a:r>
              <a:rPr kumimoji="0" lang="pt-BR" sz="3200" b="1" i="0" u="none" strike="noStrike" kern="0" cap="none" spc="0" normalizeH="0" baseline="0" noProof="0" dirty="0">
                <a:ln>
                  <a:noFill/>
                </a:ln>
                <a:solidFill>
                  <a:srgbClr val="00AE9D"/>
                </a:solidFill>
                <a:effectLst/>
                <a:uLnTx/>
                <a:uFillTx/>
                <a:latin typeface="Sicoob Sans Black" panose="020B0503020204030204" pitchFamily="34" charset="77"/>
                <a:sym typeface="Helvetica Neue Medium"/>
              </a:rPr>
              <a:t> </a:t>
            </a:r>
          </a:p>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r>
              <a:rPr kumimoji="0" lang="pt-BR" sz="3200" b="1" i="0" u="none" strike="noStrike" kern="0" cap="none" spc="0" normalizeH="0" baseline="0" noProof="0" dirty="0">
                <a:ln>
                  <a:noFill/>
                </a:ln>
                <a:solidFill>
                  <a:srgbClr val="00AE9D"/>
                </a:solidFill>
                <a:effectLst/>
                <a:uLnTx/>
                <a:uFillTx/>
                <a:latin typeface="Sicoob Sans Black" panose="020B0503020204030204" pitchFamily="34" charset="77"/>
                <a:sym typeface="Helvetica Neue Medium"/>
              </a:rPr>
              <a:t>Programa Nacional de Apoio ao Médio</a:t>
            </a:r>
            <a:r>
              <a:rPr lang="pt-BR" sz="3200" b="1" spc="0" dirty="0">
                <a:solidFill>
                  <a:srgbClr val="00AE9D"/>
                </a:solidFill>
                <a:latin typeface="Sicoob Sans Black" panose="020B0503020204030204" pitchFamily="34" charset="77"/>
                <a:sym typeface="Helvetica Neue Medium"/>
              </a:rPr>
              <a:t> Produtor</a:t>
            </a:r>
            <a:endParaRPr kumimoji="0" lang="pt-BR" sz="3200" b="0" i="0" u="none" strike="noStrike" kern="0" cap="none" spc="0" normalizeH="0" baseline="0" noProof="0" dirty="0">
              <a:ln>
                <a:noFill/>
              </a:ln>
              <a:solidFill>
                <a:srgbClr val="FFFFFF"/>
              </a:solidFill>
              <a:effectLst/>
              <a:uLnTx/>
              <a:uFillTx/>
              <a:latin typeface="Sicoob Sans" panose="020B0503020204030204" pitchFamily="34" charset="77"/>
              <a:sym typeface="Helvetica Neue Medium"/>
            </a:endParaRPr>
          </a:p>
        </p:txBody>
      </p:sp>
      <p:sp>
        <p:nvSpPr>
          <p:cNvPr id="4714" name="The most talented person">
            <a:extLst>
              <a:ext uri="{FF2B5EF4-FFF2-40B4-BE49-F238E27FC236}">
                <a16:creationId xmlns:a16="http://schemas.microsoft.com/office/drawing/2014/main" id="{7B90546E-D572-2EB4-1354-BE726051F83F}"/>
              </a:ext>
            </a:extLst>
          </p:cNvPr>
          <p:cNvSpPr txBox="1"/>
          <p:nvPr/>
        </p:nvSpPr>
        <p:spPr>
          <a:xfrm>
            <a:off x="1953372" y="5402579"/>
            <a:ext cx="5824636" cy="100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95F20C92-AE9A-82B0-5827-09FDCA52797D}"/>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5BEB3773-9BF5-8F1D-E2F5-D9C37634EDA5}"/>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77121640-77EF-BF7D-97AA-CF0BC12FAB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2571036461"/>
      </p:ext>
    </p:extLst>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6800-134B-7B2F-4D50-CD4F13CA7668}"/>
            </a:ext>
          </a:extLst>
        </p:cNvPr>
        <p:cNvGrpSpPr/>
        <p:nvPr/>
      </p:nvGrpSpPr>
      <p:grpSpPr>
        <a:xfrm>
          <a:off x="0" y="0"/>
          <a:ext cx="0" cy="0"/>
          <a:chOff x="0" y="0"/>
          <a:chExt cx="0" cy="0"/>
        </a:xfrm>
      </p:grpSpPr>
      <p:pic>
        <p:nvPicPr>
          <p:cNvPr id="2876" name="Office.jpg">
            <a:extLst>
              <a:ext uri="{FF2B5EF4-FFF2-40B4-BE49-F238E27FC236}">
                <a16:creationId xmlns:a16="http://schemas.microsoft.com/office/drawing/2014/main" id="{FFF902F2-87CC-C8C5-FC76-438D2A71154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9431"/>
            <a:ext cx="24384000" cy="13715982"/>
          </a:xfrm>
          <a:prstGeom prst="rect">
            <a:avLst/>
          </a:prstGeom>
          <a:ln w="12700">
            <a:miter lim="400000"/>
          </a:ln>
        </p:spPr>
      </p:pic>
      <p:sp>
        <p:nvSpPr>
          <p:cNvPr id="2877" name="Shape">
            <a:extLst>
              <a:ext uri="{FF2B5EF4-FFF2-40B4-BE49-F238E27FC236}">
                <a16:creationId xmlns:a16="http://schemas.microsoft.com/office/drawing/2014/main" id="{FC042770-D673-6A23-EAE8-3EDBD8071064}"/>
              </a:ext>
            </a:extLst>
          </p:cNvPr>
          <p:cNvSpPr/>
          <p:nvPr/>
        </p:nvSpPr>
        <p:spPr>
          <a:xfrm>
            <a:off x="0" y="0"/>
            <a:ext cx="24384000" cy="13794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8" name="Rectangle">
            <a:extLst>
              <a:ext uri="{FF2B5EF4-FFF2-40B4-BE49-F238E27FC236}">
                <a16:creationId xmlns:a16="http://schemas.microsoft.com/office/drawing/2014/main" id="{B482315A-0E96-7F41-510A-17299DC79EEE}"/>
              </a:ext>
            </a:extLst>
          </p:cNvPr>
          <p:cNvSpPr/>
          <p:nvPr/>
        </p:nvSpPr>
        <p:spPr>
          <a:xfrm>
            <a:off x="-1" y="0"/>
            <a:ext cx="18288002" cy="13716001"/>
          </a:xfrm>
          <a:prstGeom prst="rect">
            <a:avLst/>
          </a:prstGeom>
          <a:solidFill>
            <a:srgbClr val="003641">
              <a:alpha val="80000"/>
            </a:srgbClr>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sym typeface="Helvetica Neue Medium"/>
            </a:endParaRPr>
          </a:p>
        </p:txBody>
      </p:sp>
      <p:sp>
        <p:nvSpPr>
          <p:cNvPr id="2879" name="Our mission">
            <a:extLst>
              <a:ext uri="{FF2B5EF4-FFF2-40B4-BE49-F238E27FC236}">
                <a16:creationId xmlns:a16="http://schemas.microsoft.com/office/drawing/2014/main" id="{A7C0BA60-F816-4203-AA3A-5B22C7F3F336}"/>
              </a:ext>
            </a:extLst>
          </p:cNvPr>
          <p:cNvSpPr txBox="1"/>
          <p:nvPr/>
        </p:nvSpPr>
        <p:spPr>
          <a:xfrm>
            <a:off x="1204586" y="1390191"/>
            <a:ext cx="18538908" cy="2263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12000" b="1" i="0" u="none" strike="noStrike" kern="0" cap="none" spc="0" normalizeH="0" baseline="0" noProof="0" dirty="0" err="1">
                <a:ln>
                  <a:noFill/>
                </a:ln>
                <a:solidFill>
                  <a:srgbClr val="00AE9D"/>
                </a:solidFill>
                <a:effectLst/>
                <a:uLnTx/>
                <a:uFillTx/>
                <a:latin typeface="Sicoob Sans Black" panose="020B0503020204030204" pitchFamily="34" charset="77"/>
                <a:ea typeface="+mn-ea"/>
                <a:cs typeface="+mn-cs"/>
                <a:sym typeface="Montserrat Bold"/>
              </a:rPr>
              <a:t>Pronamp</a:t>
            </a:r>
            <a:r>
              <a:rPr kumimoji="0" lang="pt-BR" sz="120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 Investimento</a:t>
            </a:r>
          </a:p>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FFFFFF"/>
                </a:solidFill>
                <a:effectLst/>
                <a:uLnTx/>
                <a:uFillTx/>
                <a:latin typeface="Sicoob Sans Black" panose="020B0503020204030204" pitchFamily="34" charset="77"/>
                <a:ea typeface="+mn-ea"/>
                <a:cs typeface="+mn-cs"/>
                <a:sym typeface="Montserrat Bold"/>
              </a:rPr>
              <a:t>Programa Nacional de Apoio ao Médio Produtor</a:t>
            </a:r>
          </a:p>
        </p:txBody>
      </p:sp>
      <p:grpSp>
        <p:nvGrpSpPr>
          <p:cNvPr id="2" name="Agrupar 1">
            <a:extLst>
              <a:ext uri="{FF2B5EF4-FFF2-40B4-BE49-F238E27FC236}">
                <a16:creationId xmlns:a16="http://schemas.microsoft.com/office/drawing/2014/main" id="{F0211B5B-BFAB-3709-D7AF-BD3E14A04E6E}"/>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CD86196B-85DC-54EB-BDD3-8E6AB123A4CC}"/>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2A522C5F-D832-9D38-78CB-F8003E80AA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grpSp>
        <p:nvGrpSpPr>
          <p:cNvPr id="2885" name="Group">
            <a:extLst>
              <a:ext uri="{FF2B5EF4-FFF2-40B4-BE49-F238E27FC236}">
                <a16:creationId xmlns:a16="http://schemas.microsoft.com/office/drawing/2014/main" id="{DC9E5C46-03BB-612A-47D0-4A8C34BAD245}"/>
              </a:ext>
            </a:extLst>
          </p:cNvPr>
          <p:cNvGrpSpPr/>
          <p:nvPr/>
        </p:nvGrpSpPr>
        <p:grpSpPr>
          <a:xfrm>
            <a:off x="1387525" y="4877444"/>
            <a:ext cx="8147401" cy="4901115"/>
            <a:chOff x="-188357" y="138849"/>
            <a:chExt cx="5623277" cy="4901115"/>
          </a:xfrm>
        </p:grpSpPr>
        <p:sp>
          <p:nvSpPr>
            <p:cNvPr id="2881" name="The first mission">
              <a:extLst>
                <a:ext uri="{FF2B5EF4-FFF2-40B4-BE49-F238E27FC236}">
                  <a16:creationId xmlns:a16="http://schemas.microsoft.com/office/drawing/2014/main" id="{825460DB-7231-0CD8-1A46-C400AFA8459C}"/>
                </a:ext>
              </a:extLst>
            </p:cNvPr>
            <p:cNvSpPr/>
            <p:nvPr/>
          </p:nvSpPr>
          <p:spPr>
            <a:xfrm>
              <a:off x="-188357" y="178280"/>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objetivos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2883" name="Aute irure lorem dolor in reprehenderit in voluptate velit. Lorem ipsum dolor sit amet, consectetur adipiscing elit, sed do eiusmod tempor">
              <a:extLst>
                <a:ext uri="{FF2B5EF4-FFF2-40B4-BE49-F238E27FC236}">
                  <a16:creationId xmlns:a16="http://schemas.microsoft.com/office/drawing/2014/main" id="{0BD61ED1-BEB7-809D-BB2D-260477615711}"/>
                </a:ext>
              </a:extLst>
            </p:cNvPr>
            <p:cNvSpPr/>
            <p:nvPr/>
          </p:nvSpPr>
          <p:spPr>
            <a:xfrm>
              <a:off x="-188357" y="980263"/>
              <a:ext cx="5623277" cy="405970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R="0" lvl="0" algn="just" defTabSz="825500" rtl="0" eaLnBrk="1" fontAlgn="auto" latinLnBrk="0" hangingPunct="0">
                <a:lnSpc>
                  <a:spcPct val="150000"/>
                </a:lnSpc>
                <a:spcBef>
                  <a:spcPts val="0"/>
                </a:spcBef>
                <a:spcAft>
                  <a:spcPts val="0"/>
                </a:spcAft>
                <a:buClrTx/>
                <a:buSzTx/>
                <a:tabLst/>
                <a:defRPr/>
              </a:pPr>
              <a:r>
                <a:rPr kumimoji="0" lang="pt-BR" sz="3000" b="0" i="0" u="none" strike="noStrike" kern="0" cap="none" spc="53" normalizeH="0" baseline="0" noProof="0" dirty="0">
                  <a:ln>
                    <a:noFill/>
                  </a:ln>
                  <a:solidFill>
                    <a:srgbClr val="FFFFFF"/>
                  </a:solidFill>
                  <a:effectLst/>
                  <a:uLnTx/>
                  <a:uFillTx/>
                  <a:latin typeface="Sicoob Sans" panose="020B0503020204030204" pitchFamily="34" charset="77"/>
                  <a:sym typeface="Raleway"/>
                </a:rPr>
                <a:t>Promover o desenvolvimento das atividades rurais produtivas dos médios produtores rurais, por meio de crédito para inversões fixas e semifixas em bens e serviços relacionados com a atividade agropecuária;</a:t>
              </a:r>
            </a:p>
            <a:p>
              <a:pPr marL="0" marR="0" lvl="0" indent="0" algn="l" defTabSz="825500" rtl="0" eaLnBrk="1" fontAlgn="auto" latinLnBrk="0" hangingPunct="0">
                <a:lnSpc>
                  <a:spcPct val="150000"/>
                </a:lnSpc>
                <a:spcBef>
                  <a:spcPts val="0"/>
                </a:spcBef>
                <a:spcAft>
                  <a:spcPts val="0"/>
                </a:spcAft>
                <a:buClrTx/>
                <a:buSzTx/>
                <a:buFontTx/>
                <a:buNone/>
                <a:tabLst/>
                <a:defRPr/>
              </a:pPr>
              <a:endParaRPr kumimoji="0" sz="24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sp>
          <p:nvSpPr>
            <p:cNvPr id="2884" name="1">
              <a:extLst>
                <a:ext uri="{FF2B5EF4-FFF2-40B4-BE49-F238E27FC236}">
                  <a16:creationId xmlns:a16="http://schemas.microsoft.com/office/drawing/2014/main" id="{BB75596F-C44E-A2C0-5651-6985D3E9851F}"/>
                </a:ext>
              </a:extLst>
            </p:cNvPr>
            <p:cNvSpPr/>
            <p:nvPr/>
          </p:nvSpPr>
          <p:spPr>
            <a:xfrm>
              <a:off x="79362" y="138849"/>
              <a:ext cx="690474"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endPar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grpSp>
        <p:nvGrpSpPr>
          <p:cNvPr id="2890" name="Group">
            <a:extLst>
              <a:ext uri="{FF2B5EF4-FFF2-40B4-BE49-F238E27FC236}">
                <a16:creationId xmlns:a16="http://schemas.microsoft.com/office/drawing/2014/main" id="{DDC6E95B-C1F6-E4E0-51C7-DCB37E56DB65}"/>
              </a:ext>
            </a:extLst>
          </p:cNvPr>
          <p:cNvGrpSpPr/>
          <p:nvPr/>
        </p:nvGrpSpPr>
        <p:grpSpPr>
          <a:xfrm>
            <a:off x="10204243" y="5046154"/>
            <a:ext cx="7317635" cy="1345408"/>
            <a:chOff x="0" y="1241381"/>
            <a:chExt cx="6551517" cy="1345407"/>
          </a:xfrm>
        </p:grpSpPr>
        <p:sp>
          <p:nvSpPr>
            <p:cNvPr id="2886" name="The second mission">
              <a:extLst>
                <a:ext uri="{FF2B5EF4-FFF2-40B4-BE49-F238E27FC236}">
                  <a16:creationId xmlns:a16="http://schemas.microsoft.com/office/drawing/2014/main" id="{3E011440-2632-F115-DD7E-AEBCF6688D0E}"/>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Taxa de juros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2888" name="Aute irure lorem dolor in reprehenderit in voluptate velit. Lorem ipsum dolor sit amet, consectetur adipiscing elit, sed do eiusmod tempor">
              <a:extLst>
                <a:ext uri="{FF2B5EF4-FFF2-40B4-BE49-F238E27FC236}">
                  <a16:creationId xmlns:a16="http://schemas.microsoft.com/office/drawing/2014/main" id="{55887B58-4CE9-F63F-C6DA-FD3297425CE2}"/>
                </a:ext>
              </a:extLst>
            </p:cNvPr>
            <p:cNvSpPr/>
            <p:nvPr/>
          </p:nvSpPr>
          <p:spPr>
            <a:xfrm>
              <a:off x="0" y="1927697"/>
              <a:ext cx="6551517" cy="6590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10% a.a.</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5" name="Group">
            <a:extLst>
              <a:ext uri="{FF2B5EF4-FFF2-40B4-BE49-F238E27FC236}">
                <a16:creationId xmlns:a16="http://schemas.microsoft.com/office/drawing/2014/main" id="{28A71CF8-1FF8-36E8-1A7D-756536DCE372}"/>
              </a:ext>
            </a:extLst>
          </p:cNvPr>
          <p:cNvGrpSpPr/>
          <p:nvPr/>
        </p:nvGrpSpPr>
        <p:grpSpPr>
          <a:xfrm>
            <a:off x="10204244" y="6460851"/>
            <a:ext cx="7317636" cy="1968655"/>
            <a:chOff x="0" y="1241381"/>
            <a:chExt cx="7317635" cy="1968654"/>
          </a:xfrm>
        </p:grpSpPr>
        <p:sp>
          <p:nvSpPr>
            <p:cNvPr id="8" name="The second mission">
              <a:extLst>
                <a:ext uri="{FF2B5EF4-FFF2-40B4-BE49-F238E27FC236}">
                  <a16:creationId xmlns:a16="http://schemas.microsoft.com/office/drawing/2014/main" id="{AAA589C3-0953-8C72-DF29-C0A3C89AFB3A}"/>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Limite financiável</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9" name="Aute irure lorem dolor in reprehenderit in voluptate velit. Lorem ipsum dolor sit amet, consectetur adipiscing elit, sed do eiusmod tempor">
              <a:extLst>
                <a:ext uri="{FF2B5EF4-FFF2-40B4-BE49-F238E27FC236}">
                  <a16:creationId xmlns:a16="http://schemas.microsoft.com/office/drawing/2014/main" id="{CC884980-C702-1D36-1123-47E3709FD965}"/>
                </a:ext>
              </a:extLst>
            </p:cNvPr>
            <p:cNvSpPr/>
            <p:nvPr/>
          </p:nvSpPr>
          <p:spPr>
            <a:xfrm>
              <a:off x="0" y="1927697"/>
              <a:ext cx="7317635" cy="1282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R$ 600 mil </a:t>
              </a:r>
              <a:r>
                <a:rPr kumimoji="0" lang="pt-BR" sz="2700" b="0" i="0" u="none" strike="noStrike" kern="0" cap="none" spc="53" normalizeH="0" baseline="0" noProof="0" dirty="0">
                  <a:ln>
                    <a:noFill/>
                  </a:ln>
                  <a:solidFill>
                    <a:srgbClr val="FFFFFF"/>
                  </a:solidFill>
                  <a:effectLst/>
                  <a:uLnTx/>
                  <a:uFillTx/>
                  <a:latin typeface="Sicoob Sans" panose="020B0503020204030204" pitchFamily="34" charset="77"/>
                  <a:sym typeface="Raleway"/>
                </a:rPr>
                <a:t>por ano agrícola e em todo o Sistema Nacional de Crédito Rural (SNCR)</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0" name="Group">
            <a:extLst>
              <a:ext uri="{FF2B5EF4-FFF2-40B4-BE49-F238E27FC236}">
                <a16:creationId xmlns:a16="http://schemas.microsoft.com/office/drawing/2014/main" id="{29DD9629-32D8-E9FE-BCFF-970AA3789998}"/>
              </a:ext>
            </a:extLst>
          </p:cNvPr>
          <p:cNvGrpSpPr/>
          <p:nvPr/>
        </p:nvGrpSpPr>
        <p:grpSpPr>
          <a:xfrm>
            <a:off x="10204242" y="8498794"/>
            <a:ext cx="7317636" cy="1968655"/>
            <a:chOff x="0" y="1241381"/>
            <a:chExt cx="7317635" cy="1968654"/>
          </a:xfrm>
        </p:grpSpPr>
        <p:sp>
          <p:nvSpPr>
            <p:cNvPr id="11" name="The second mission">
              <a:extLst>
                <a:ext uri="{FF2B5EF4-FFF2-40B4-BE49-F238E27FC236}">
                  <a16:creationId xmlns:a16="http://schemas.microsoft.com/office/drawing/2014/main" id="{5F9ABEED-1582-77EE-D9DC-5188AA083986}"/>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Prazo máximo</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2" name="Aute irure lorem dolor in reprehenderit in voluptate velit. Lorem ipsum dolor sit amet, consectetur adipiscing elit, sed do eiusmod tempor">
              <a:extLst>
                <a:ext uri="{FF2B5EF4-FFF2-40B4-BE49-F238E27FC236}">
                  <a16:creationId xmlns:a16="http://schemas.microsoft.com/office/drawing/2014/main" id="{ABE78DB5-7312-EC56-2052-CA006FB06D18}"/>
                </a:ext>
              </a:extLst>
            </p:cNvPr>
            <p:cNvSpPr/>
            <p:nvPr/>
          </p:nvSpPr>
          <p:spPr>
            <a:xfrm>
              <a:off x="0" y="1927697"/>
              <a:ext cx="7317635" cy="1282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Até </a:t>
              </a:r>
              <a:r>
                <a:rPr lang="pt-BR" sz="2700" b="1" dirty="0">
                  <a:latin typeface="Sicoob Sans" panose="020B0503020204030204" pitchFamily="34" charset="77"/>
                </a:rPr>
                <a:t>08</a:t>
              </a: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 anos, incluindo carência de até 02 anos</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grpSp>
        <p:nvGrpSpPr>
          <p:cNvPr id="13" name="Group">
            <a:extLst>
              <a:ext uri="{FF2B5EF4-FFF2-40B4-BE49-F238E27FC236}">
                <a16:creationId xmlns:a16="http://schemas.microsoft.com/office/drawing/2014/main" id="{EF133583-8BAE-5C89-A514-F5F58640D105}"/>
              </a:ext>
            </a:extLst>
          </p:cNvPr>
          <p:cNvGrpSpPr/>
          <p:nvPr/>
        </p:nvGrpSpPr>
        <p:grpSpPr>
          <a:xfrm>
            <a:off x="10204242" y="10571672"/>
            <a:ext cx="7317636" cy="1968655"/>
            <a:chOff x="0" y="1241381"/>
            <a:chExt cx="7317635" cy="1968654"/>
          </a:xfrm>
        </p:grpSpPr>
        <p:sp>
          <p:nvSpPr>
            <p:cNvPr id="14" name="The second mission">
              <a:extLst>
                <a:ext uri="{FF2B5EF4-FFF2-40B4-BE49-F238E27FC236}">
                  <a16:creationId xmlns:a16="http://schemas.microsoft.com/office/drawing/2014/main" id="{6115F83B-83A8-7D53-3669-4EBA901BD64A}"/>
                </a:ext>
              </a:extLst>
            </p:cNvPr>
            <p:cNvSpPr/>
            <p:nvPr/>
          </p:nvSpPr>
          <p:spPr>
            <a:xfrm>
              <a:off x="0" y="1241381"/>
              <a:ext cx="4445000" cy="617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rPr>
                <a:t>Beneficiários finais</a:t>
              </a:r>
              <a:endParaRPr kumimoji="0" sz="3000" b="1" i="0" u="none" strike="noStrike" kern="0" cap="all" spc="125" normalizeH="0" baseline="0" noProof="0" dirty="0">
                <a:ln>
                  <a:noFill/>
                </a:ln>
                <a:solidFill>
                  <a:srgbClr val="C9D200"/>
                </a:solidFill>
                <a:effectLst/>
                <a:uLnTx/>
                <a:uFillTx/>
                <a:latin typeface="Sicoob Sans" panose="020B0503020204030204" pitchFamily="34" charset="77"/>
                <a:ea typeface="+mn-ea"/>
                <a:cs typeface="+mn-cs"/>
                <a:sym typeface="Montserrat Bold"/>
              </a:endParaRPr>
            </a:p>
          </p:txBody>
        </p:sp>
        <p:sp>
          <p:nvSpPr>
            <p:cNvPr id="15" name="Aute irure lorem dolor in reprehenderit in voluptate velit. Lorem ipsum dolor sit amet, consectetur adipiscing elit, sed do eiusmod tempor">
              <a:extLst>
                <a:ext uri="{FF2B5EF4-FFF2-40B4-BE49-F238E27FC236}">
                  <a16:creationId xmlns:a16="http://schemas.microsoft.com/office/drawing/2014/main" id="{0ADEC47C-683F-6E3E-8AB6-19CB3A1E32A2}"/>
                </a:ext>
              </a:extLst>
            </p:cNvPr>
            <p:cNvSpPr/>
            <p:nvPr/>
          </p:nvSpPr>
          <p:spPr>
            <a:xfrm>
              <a:off x="0" y="1927697"/>
              <a:ext cx="7317635" cy="12823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pPr marL="457200" marR="0" lvl="0" indent="-457200" algn="just"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pt-BR" sz="2700" b="1" i="0" u="none" strike="noStrike" kern="0" cap="none" spc="53" normalizeH="0" baseline="0" noProof="0" dirty="0">
                  <a:ln>
                    <a:noFill/>
                  </a:ln>
                  <a:solidFill>
                    <a:srgbClr val="FFFFFF"/>
                  </a:solidFill>
                  <a:effectLst/>
                  <a:uLnTx/>
                  <a:uFillTx/>
                  <a:latin typeface="Sicoob Sans" panose="020B0503020204030204" pitchFamily="34" charset="77"/>
                  <a:sym typeface="Raleway"/>
                </a:rPr>
                <a:t>Produtores rurais que possuam renda bruta anual de até R$ 3.500.000,00.</a:t>
              </a:r>
              <a:endParaRPr kumimoji="0" sz="2700" b="0" i="0" u="none" strike="noStrike" kern="0" cap="none" spc="53" normalizeH="0" baseline="0" noProof="0" dirty="0">
                <a:ln>
                  <a:noFill/>
                </a:ln>
                <a:solidFill>
                  <a:srgbClr val="FFFFFF"/>
                </a:solidFill>
                <a:effectLst/>
                <a:uLnTx/>
                <a:uFillTx/>
                <a:latin typeface="Sicoob Sans" panose="020B0503020204030204" pitchFamily="34" charset="77"/>
                <a:sym typeface="Raleway"/>
              </a:endParaRPr>
            </a:p>
          </p:txBody>
        </p:sp>
      </p:grpSp>
    </p:spTree>
    <p:extLst>
      <p:ext uri="{BB962C8B-B14F-4D97-AF65-F5344CB8AC3E}">
        <p14:creationId xmlns:p14="http://schemas.microsoft.com/office/powerpoint/2010/main" val="3843754364"/>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876"/>
                                        </p:tgtEl>
                                        <p:attrNameLst>
                                          <p:attrName>style.visibility</p:attrName>
                                        </p:attrNameLst>
                                      </p:cBhvr>
                                      <p:to>
                                        <p:strVal val="visible"/>
                                      </p:to>
                                    </p:set>
                                    <p:anim calcmode="lin" valueType="num">
                                      <p:cBhvr>
                                        <p:cTn id="7" dur="1000" fill="hold"/>
                                        <p:tgtEl>
                                          <p:spTgt spid="2876"/>
                                        </p:tgtEl>
                                        <p:attrNameLst>
                                          <p:attrName>ppt_x</p:attrName>
                                        </p:attrNameLst>
                                      </p:cBhvr>
                                      <p:tavLst>
                                        <p:tav tm="0">
                                          <p:val>
                                            <p:strVal val="#ppt_x"/>
                                          </p:val>
                                        </p:tav>
                                        <p:tav tm="100000">
                                          <p:val>
                                            <p:strVal val="#ppt_x"/>
                                          </p:val>
                                        </p:tav>
                                      </p:tavLst>
                                    </p:anim>
                                    <p:anim calcmode="lin" valueType="num">
                                      <p:cBhvr>
                                        <p:cTn id="8" dur="1000" fill="hold"/>
                                        <p:tgtEl>
                                          <p:spTgt spid="2876"/>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878"/>
                                        </p:tgtEl>
                                        <p:attrNameLst>
                                          <p:attrName>style.visibility</p:attrName>
                                        </p:attrNameLst>
                                      </p:cBhvr>
                                      <p:to>
                                        <p:strVal val="visible"/>
                                      </p:to>
                                    </p:set>
                                    <p:anim calcmode="lin" valueType="num">
                                      <p:cBhvr>
                                        <p:cTn id="11" dur="1000" fill="hold"/>
                                        <p:tgtEl>
                                          <p:spTgt spid="2878"/>
                                        </p:tgtEl>
                                        <p:attrNameLst>
                                          <p:attrName>ppt_x</p:attrName>
                                        </p:attrNameLst>
                                      </p:cBhvr>
                                      <p:tavLst>
                                        <p:tav tm="0">
                                          <p:val>
                                            <p:strVal val="0-#ppt_w/2"/>
                                          </p:val>
                                        </p:tav>
                                        <p:tav tm="100000">
                                          <p:val>
                                            <p:strVal val="#ppt_x"/>
                                          </p:val>
                                        </p:tav>
                                      </p:tavLst>
                                    </p:anim>
                                    <p:anim calcmode="lin" valueType="num">
                                      <p:cBhvr>
                                        <p:cTn id="12" dur="1000" fill="hold"/>
                                        <p:tgtEl>
                                          <p:spTgt spid="2878"/>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2885"/>
                                        </p:tgtEl>
                                        <p:attrNameLst>
                                          <p:attrName>style.visibility</p:attrName>
                                        </p:attrNameLst>
                                      </p:cBhvr>
                                      <p:to>
                                        <p:strVal val="visible"/>
                                      </p:to>
                                    </p:set>
                                    <p:anim calcmode="lin" valueType="num">
                                      <p:cBhvr>
                                        <p:cTn id="15" dur="1000" fill="hold"/>
                                        <p:tgtEl>
                                          <p:spTgt spid="2885"/>
                                        </p:tgtEl>
                                        <p:attrNameLst>
                                          <p:attrName>ppt_x</p:attrName>
                                        </p:attrNameLst>
                                      </p:cBhvr>
                                      <p:tavLst>
                                        <p:tav tm="0">
                                          <p:val>
                                            <p:strVal val="#ppt_x"/>
                                          </p:val>
                                        </p:tav>
                                        <p:tav tm="100000">
                                          <p:val>
                                            <p:strVal val="#ppt_x"/>
                                          </p:val>
                                        </p:tav>
                                      </p:tavLst>
                                    </p:anim>
                                    <p:anim calcmode="lin" valueType="num">
                                      <p:cBhvr>
                                        <p:cTn id="16" dur="1000" fill="hold"/>
                                        <p:tgtEl>
                                          <p:spTgt spid="2885"/>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2000"/>
                                  </p:stCondLst>
                                  <p:iterate>
                                    <p:tmAbs val="0"/>
                                  </p:iterate>
                                  <p:childTnLst>
                                    <p:set>
                                      <p:cBhvr>
                                        <p:cTn id="18" fill="hold"/>
                                        <p:tgtEl>
                                          <p:spTgt spid="2890"/>
                                        </p:tgtEl>
                                        <p:attrNameLst>
                                          <p:attrName>style.visibility</p:attrName>
                                        </p:attrNameLst>
                                      </p:cBhvr>
                                      <p:to>
                                        <p:strVal val="visible"/>
                                      </p:to>
                                    </p:set>
                                    <p:anim calcmode="lin" valueType="num">
                                      <p:cBhvr>
                                        <p:cTn id="19" dur="1000" fill="hold"/>
                                        <p:tgtEl>
                                          <p:spTgt spid="2890"/>
                                        </p:tgtEl>
                                        <p:attrNameLst>
                                          <p:attrName>ppt_x</p:attrName>
                                        </p:attrNameLst>
                                      </p:cBhvr>
                                      <p:tavLst>
                                        <p:tav tm="0">
                                          <p:val>
                                            <p:strVal val="#ppt_x"/>
                                          </p:val>
                                        </p:tav>
                                        <p:tav tm="100000">
                                          <p:val>
                                            <p:strVal val="#ppt_x"/>
                                          </p:val>
                                        </p:tav>
                                      </p:tavLst>
                                    </p:anim>
                                    <p:anim calcmode="lin" valueType="num">
                                      <p:cBhvr>
                                        <p:cTn id="20" dur="1000" fill="hold"/>
                                        <p:tgtEl>
                                          <p:spTgt spid="2890"/>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000"/>
                                  </p:stCondLst>
                                  <p:iterate>
                                    <p:tmAbs val="0"/>
                                  </p:iterate>
                                  <p:childTnLst>
                                    <p:set>
                                      <p:cBhvr>
                                        <p:cTn id="26" fill="hold"/>
                                        <p:tgtEl>
                                          <p:spTgt spid="10"/>
                                        </p:tgtEl>
                                        <p:attrNameLst>
                                          <p:attrName>style.visibility</p:attrName>
                                        </p:attrNameLst>
                                      </p:cBhvr>
                                      <p:to>
                                        <p:strVal val="visible"/>
                                      </p:to>
                                    </p:se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2000"/>
                                  </p:stCondLst>
                                  <p:iterate>
                                    <p:tmAbs val="0"/>
                                  </p:iterate>
                                  <p:childTnLst>
                                    <p:set>
                                      <p:cBhvr>
                                        <p:cTn id="30" fill="hold"/>
                                        <p:tgtEl>
                                          <p:spTgt spid="13"/>
                                        </p:tgtEl>
                                        <p:attrNameLst>
                                          <p:attrName>style.visibility</p:attrName>
                                        </p:attrNameLst>
                                      </p:cBhvr>
                                      <p:to>
                                        <p:strVal val="visible"/>
                                      </p:to>
                                    </p:se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animBg="1" advAuto="0"/>
      <p:bldP spid="2878" grpId="0" animBg="1" advAuto="0"/>
      <p:bldP spid="2885" grpId="0" animBg="1" advAuto="0"/>
      <p:bldP spid="2890" grpId="0" animBg="1" advAuto="0"/>
      <p:bldP spid="5" grpId="0" animBg="1" advAuto="0"/>
      <p:bldP spid="10" grpId="0" animBg="1" advAuto="0"/>
      <p:bldP spid="1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8" name="JPEG image 3.jpeg"/>
          <p:cNvPicPr>
            <a:picLocks noGrp="1" noChangeAspect="1"/>
          </p:cNvPicPr>
          <p:nvPr>
            <p:ph type="pic" idx="21"/>
          </p:nvPr>
        </p:nvPicPr>
        <p:blipFill>
          <a:blip r:embed="rId3">
            <a:extLst>
              <a:ext uri="{28A0092B-C50C-407E-A947-70E740481C1C}">
                <a14:useLocalDpi xmlns:a14="http://schemas.microsoft.com/office/drawing/2010/main"/>
              </a:ext>
            </a:extLst>
          </a:blip>
          <a:srcRect/>
          <a:stretch>
            <a:fillRect/>
          </a:stretch>
        </p:blipFill>
        <p:spPr>
          <a:xfrm>
            <a:off x="14187055" y="0"/>
            <a:ext cx="12192000" cy="13715982"/>
          </a:xfrm>
          <a:prstGeom prst="rect">
            <a:avLst/>
          </a:prstGeom>
        </p:spPr>
      </p:pic>
      <p:sp>
        <p:nvSpPr>
          <p:cNvPr id="6039" name="Editable smart bar charts"/>
          <p:cNvSpPr txBox="1"/>
          <p:nvPr/>
        </p:nvSpPr>
        <p:spPr>
          <a:xfrm>
            <a:off x="1762880" y="591153"/>
            <a:ext cx="9907811" cy="13490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0" marR="0" lvl="0" indent="0" algn="l" defTabSz="825500" rtl="0" eaLnBrk="1" fontAlgn="auto" latinLnBrk="0" hangingPunct="0">
              <a:lnSpc>
                <a:spcPct val="90000"/>
              </a:lnSpc>
              <a:spcBef>
                <a:spcPts val="0"/>
              </a:spcBef>
              <a:spcAft>
                <a:spcPts val="0"/>
              </a:spcAft>
              <a:buClrTx/>
              <a:buSzTx/>
              <a:buFontTx/>
              <a:buNone/>
              <a:tabLst/>
              <a:defRPr sz="9000" spc="0">
                <a:latin typeface="+mn-lt"/>
                <a:ea typeface="+mn-ea"/>
                <a:cs typeface="+mn-cs"/>
                <a:sym typeface="Montserrat Bold"/>
              </a:defRPr>
            </a:pPr>
            <a:r>
              <a:rPr kumimoji="0" lang="pt-BR" sz="9000" b="1" i="0" u="none" strike="noStrike" kern="0" cap="none" spc="0" normalizeH="0" baseline="0" noProof="0" dirty="0">
                <a:ln>
                  <a:noFill/>
                </a:ln>
                <a:solidFill>
                  <a:srgbClr val="00AE9D"/>
                </a:solidFill>
                <a:effectLst/>
                <a:uLnTx/>
                <a:uFillTx/>
                <a:latin typeface="Sicoob Sans Black" panose="020B0503020204030204" pitchFamily="34" charset="77"/>
                <a:sym typeface="Montserrat Bold"/>
              </a:rPr>
              <a:t>Itens Financiáveis</a:t>
            </a:r>
            <a:endParaRPr kumimoji="0" sz="9000" b="1" i="0" u="none" strike="noStrike" kern="0" cap="none" spc="0" normalizeH="0" baseline="0" noProof="0" dirty="0">
              <a:ln>
                <a:noFill/>
              </a:ln>
              <a:solidFill>
                <a:srgbClr val="D5D5D5"/>
              </a:solidFill>
              <a:effectLst/>
              <a:uLnTx/>
              <a:uFillTx/>
              <a:latin typeface="Sicoob Sans Black" panose="020B0503020204030204" pitchFamily="34" charset="77"/>
              <a:sym typeface="Montserrat Bold"/>
            </a:endParaRPr>
          </a:p>
        </p:txBody>
      </p:sp>
      <p:sp>
        <p:nvSpPr>
          <p:cNvPr id="6041" name="Lorem ipsum dolor sit elit, consect loreretur adipiscing nisi aute. elit, sit elit, sit elit, consect loreretur adipiscing nisi aute. ipsum sit elit, Lorem ipsum dolor elit, Lorem"/>
          <p:cNvSpPr txBox="1"/>
          <p:nvPr/>
        </p:nvSpPr>
        <p:spPr>
          <a:xfrm>
            <a:off x="361014" y="2274580"/>
            <a:ext cx="13584381" cy="114414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C</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onstrução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reforma ou ampliação de benfeitorias e instalações permanentes;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O</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bras</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de irrigação, açudagem e drenagem;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F</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lorestamento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reflorestamento, supressão de vegetação autorizada pelo órgão ambiental competente, destoca e manejo florestal sustentável;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F</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ormação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de lavouras permanentes;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F</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ormação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ou recuperação de pastagens;</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A</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quisição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de equipamentos empregados na medição de lavouras;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R</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ecuperação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ou reforma de máquinas, tratores, embarcações, veículos e equipamentos, desde que destinados especificamente à atividade agropecuária, bem como aquisição de acessórios ou peças de reposição, salvo se decorrente de sinistro coberto por seguro;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A</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doção de práticas conservacionistas de uso, manejo e proteção do sistema solo-água-planta, incluindo correção de acidez e fertilidade do solo, e aquisição, transporte, aplicação e incorporação de insumos (calcário, </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remineralizadores</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com registro no Ministério da Agricultura e Pecuária – Mapa e outros) para essas finalidades;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I</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nstalações</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máquinas e equipamentos de provável duração útil não superior a 5 (cinco) anos; e </a:t>
            </a:r>
          </a:p>
          <a:p>
            <a:pPr marL="342900" marR="0" lvl="0" indent="-342900" algn="l" defTabSz="825500" rtl="0" eaLnBrk="1" fontAlgn="auto" latinLnBrk="0" hangingPunct="0">
              <a:lnSpc>
                <a:spcPct val="150000"/>
              </a:lnSpc>
              <a:spcBef>
                <a:spcPts val="0"/>
              </a:spcBef>
              <a:spcAft>
                <a:spcPts val="0"/>
              </a:spcAft>
              <a:buClrTx/>
              <a:buSzTx/>
              <a:buFont typeface="Arial" panose="020B0604020202020204" pitchFamily="34" charset="0"/>
              <a:buChar char="•"/>
              <a:tabLst/>
              <a:defRPr/>
            </a:pPr>
            <a:r>
              <a:rPr lang="pt-BR" sz="2600" dirty="0">
                <a:solidFill>
                  <a:srgbClr val="003641"/>
                </a:solidFill>
                <a:latin typeface="Sicoob Sans" panose="020B0503020204030204" pitchFamily="34" charset="77"/>
              </a:rPr>
              <a:t>A</a:t>
            </a:r>
            <a:r>
              <a:rPr kumimoji="0" lang="pt-BR" sz="26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quisição</a:t>
            </a:r>
            <a:r>
              <a:rPr kumimoji="0" lang="pt-BR" sz="2600" b="0" i="0" u="none" strike="noStrike" kern="0" cap="none" spc="53" normalizeH="0" baseline="0" noProof="0" dirty="0">
                <a:ln>
                  <a:noFill/>
                </a:ln>
                <a:solidFill>
                  <a:srgbClr val="003641"/>
                </a:solidFill>
                <a:effectLst/>
                <a:uLnTx/>
                <a:uFillTx/>
                <a:latin typeface="Sicoob Sans" panose="020B0503020204030204" pitchFamily="34" charset="77"/>
                <a:sym typeface="Raleway"/>
              </a:rPr>
              <a:t> de máquinas e equipamentos de provável duração útil superior a 5 (cinco) anos.</a:t>
            </a:r>
          </a:p>
        </p:txBody>
      </p:sp>
      <p:grpSp>
        <p:nvGrpSpPr>
          <p:cNvPr id="2" name="Agrupar 1">
            <a:extLst>
              <a:ext uri="{FF2B5EF4-FFF2-40B4-BE49-F238E27FC236}">
                <a16:creationId xmlns:a16="http://schemas.microsoft.com/office/drawing/2014/main" id="{4E2604D6-2492-BEBF-276E-416A2CBF7C4C}"/>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A481ABB0-367E-BA08-6699-FF491341C77E}"/>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B714EFFE-06C0-A017-DEB6-1DDEBA5CE9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withEffect">
                                  <p:stCondLst>
                                    <p:cond delay="0"/>
                                  </p:stCondLst>
                                  <p:iterate>
                                    <p:tmAbs val="0"/>
                                  </p:iterate>
                                  <p:childTnLst>
                                    <p:set>
                                      <p:cBhvr>
                                        <p:cTn id="6" fill="hold"/>
                                        <p:tgtEl>
                                          <p:spTgt spid="6038"/>
                                        </p:tgtEl>
                                        <p:attrNameLst>
                                          <p:attrName>style.visibility</p:attrName>
                                        </p:attrNameLst>
                                      </p:cBhvr>
                                      <p:to>
                                        <p:strVal val="visible"/>
                                      </p:to>
                                    </p:set>
                                    <p:animEffect transition="in" filter="fade">
                                      <p:cBhvr>
                                        <p:cTn id="7" dur="1000"/>
                                        <p:tgtEl>
                                          <p:spTgt spid="6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8" grpId="0" animBg="1" advAuto="0"/>
    </p:bldLst>
  </p:timing>
</p:sld>
</file>

<file path=ppt/theme/theme1.xml><?xml version="1.0" encoding="utf-8"?>
<a:theme xmlns:a="http://schemas.openxmlformats.org/drawingml/2006/main" name="White">
  <a:themeElements>
    <a:clrScheme name="Sicoob">
      <a:dk1>
        <a:srgbClr val="000000"/>
      </a:dk1>
      <a:lt1>
        <a:srgbClr val="FFFFFF"/>
      </a:lt1>
      <a:dk2>
        <a:srgbClr val="0E2841"/>
      </a:dk2>
      <a:lt2>
        <a:srgbClr val="E8E8E8"/>
      </a:lt2>
      <a:accent1>
        <a:srgbClr val="00AE9D"/>
      </a:accent1>
      <a:accent2>
        <a:srgbClr val="C9D200"/>
      </a:accent2>
      <a:accent3>
        <a:srgbClr val="003641"/>
      </a:accent3>
      <a:accent4>
        <a:srgbClr val="49479D"/>
      </a:accent4>
      <a:accent5>
        <a:srgbClr val="FFFFFF"/>
      </a:accent5>
      <a:accent6>
        <a:srgbClr val="7DB61C"/>
      </a:accent6>
      <a:hlink>
        <a:srgbClr val="00AE9D"/>
      </a:hlink>
      <a:folHlink>
        <a:srgbClr val="0036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Sicoob">
      <a:dk1>
        <a:srgbClr val="000000"/>
      </a:dk1>
      <a:lt1>
        <a:srgbClr val="FFFFFF"/>
      </a:lt1>
      <a:dk2>
        <a:srgbClr val="0E2841"/>
      </a:dk2>
      <a:lt2>
        <a:srgbClr val="E8E8E8"/>
      </a:lt2>
      <a:accent1>
        <a:srgbClr val="00AE9D"/>
      </a:accent1>
      <a:accent2>
        <a:srgbClr val="C9D200"/>
      </a:accent2>
      <a:accent3>
        <a:srgbClr val="003641"/>
      </a:accent3>
      <a:accent4>
        <a:srgbClr val="49479D"/>
      </a:accent4>
      <a:accent5>
        <a:srgbClr val="FFFFFF"/>
      </a:accent5>
      <a:accent6>
        <a:srgbClr val="7DB61C"/>
      </a:accent6>
      <a:hlink>
        <a:srgbClr val="00AE9D"/>
      </a:hlink>
      <a:folHlink>
        <a:srgbClr val="0036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2bae64f-ff94-4732-b14d-c0c0af3cc8cb" xsi:nil="true"/>
    <_ip_UnifiedCompliancePolicyProperties xmlns="http://schemas.microsoft.com/sharepoint/v3" xsi:nil="true"/>
    <lcf76f155ced4ddcb4097134ff3c332f xmlns="89165767-6a27-4822-9877-9a42d8bfb9de">
      <Terms xmlns="http://schemas.microsoft.com/office/infopath/2007/PartnerControls"/>
    </lcf76f155ced4ddcb4097134ff3c332f>
    <Data xmlns="89165767-6a27-4822-9877-9a42d8bfb9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30CE484559CF42B1EF112FEFB46821" ma:contentTypeVersion="21" ma:contentTypeDescription="Create a new document." ma:contentTypeScope="" ma:versionID="7589aea7bf6dacfe4c44b24e0c64b121">
  <xsd:schema xmlns:xsd="http://www.w3.org/2001/XMLSchema" xmlns:xs="http://www.w3.org/2001/XMLSchema" xmlns:p="http://schemas.microsoft.com/office/2006/metadata/properties" xmlns:ns1="http://schemas.microsoft.com/sharepoint/v3" xmlns:ns2="89165767-6a27-4822-9877-9a42d8bfb9de" xmlns:ns3="52bae64f-ff94-4732-b14d-c0c0af3cc8cb" targetNamespace="http://schemas.microsoft.com/office/2006/metadata/properties" ma:root="true" ma:fieldsID="ae24e1de76319328ed7b8161d46b7e1b" ns1:_="" ns2:_="" ns3:_="">
    <xsd:import namespace="http://schemas.microsoft.com/sharepoint/v3"/>
    <xsd:import namespace="89165767-6a27-4822-9877-9a42d8bfb9de"/>
    <xsd:import namespace="52bae64f-ff94-4732-b14d-c0c0af3cc8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Data"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165767-6a27-4822-9877-9a42d8bfb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5b74486-4571-4958-a072-e02accf3829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Data" ma:index="21" nillable="true" ma:displayName="Data" ma:format="DateTime" ma:indexed="true" ma:internalName="Data">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bae64f-ff94-4732-b14d-c0c0af3cc8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4c0c907-ed91-40af-a651-71f237c2fd05}" ma:internalName="TaxCatchAll" ma:showField="CatchAllData" ma:web="52bae64f-ff94-4732-b14d-c0c0af3c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0BE4E8-22F6-440D-8D45-7D0F53B81381}">
  <ds:schemaRefs>
    <ds:schemaRef ds:uri="http://schemas.microsoft.com/office/infopath/2007/PartnerControls"/>
    <ds:schemaRef ds:uri="http://purl.org/dc/dcmitype/"/>
    <ds:schemaRef ds:uri="http://www.w3.org/XML/1998/namespace"/>
    <ds:schemaRef ds:uri="http://purl.org/dc/terms/"/>
    <ds:schemaRef ds:uri="http://schemas.microsoft.com/office/2006/documentManagement/types"/>
    <ds:schemaRef ds:uri="52bae64f-ff94-4732-b14d-c0c0af3cc8cb"/>
    <ds:schemaRef ds:uri="http://purl.org/dc/elements/1.1/"/>
    <ds:schemaRef ds:uri="http://schemas.openxmlformats.org/package/2006/metadata/core-properties"/>
    <ds:schemaRef ds:uri="89165767-6a27-4822-9877-9a42d8bfb9de"/>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0B5A34E1-B835-4FFB-A31A-B0460EA6703E}">
  <ds:schemaRefs>
    <ds:schemaRef ds:uri="52bae64f-ff94-4732-b14d-c0c0af3cc8cb"/>
    <ds:schemaRef ds:uri="89165767-6a27-4822-9877-9a42d8bfb9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AB8E53-D8A7-4548-8267-8107D05CF2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502</TotalTime>
  <Words>1735</Words>
  <Application>Microsoft Office PowerPoint</Application>
  <PresentationFormat>Personalizar</PresentationFormat>
  <Paragraphs>165</Paragraphs>
  <Slides>24</Slides>
  <Notes>2</Notes>
  <HiddenSlides>0</HiddenSlides>
  <MMClips>0</MMClips>
  <ScaleCrop>false</ScaleCrop>
  <HeadingPairs>
    <vt:vector size="6" baseType="variant">
      <vt:variant>
        <vt:lpstr>Fontes usadas</vt:lpstr>
      </vt:variant>
      <vt:variant>
        <vt:i4>9</vt:i4>
      </vt:variant>
      <vt:variant>
        <vt:lpstr>Tema</vt:lpstr>
      </vt:variant>
      <vt:variant>
        <vt:i4>2</vt:i4>
      </vt:variant>
      <vt:variant>
        <vt:lpstr>Títulos de slides</vt:lpstr>
      </vt:variant>
      <vt:variant>
        <vt:i4>24</vt:i4>
      </vt:variant>
    </vt:vector>
  </HeadingPairs>
  <TitlesOfParts>
    <vt:vector size="35" baseType="lpstr">
      <vt:lpstr>Sicoob Sans</vt:lpstr>
      <vt:lpstr>Raleway</vt:lpstr>
      <vt:lpstr>Wingdings</vt:lpstr>
      <vt:lpstr>Helvetica Neue</vt:lpstr>
      <vt:lpstr>Montserrat</vt:lpstr>
      <vt:lpstr>Sicoob Sans Black</vt:lpstr>
      <vt:lpstr>Aptos</vt:lpstr>
      <vt:lpstr>Helvetica Neue Medium</vt:lpstr>
      <vt:lpstr>Arial</vt:lpstr>
      <vt:lpstr>White</vt:lpstr>
      <vt:lpstr>1_White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Botelho</dc:creator>
  <cp:lastModifiedBy>Daniel De Souza Botelho - Crédito</cp:lastModifiedBy>
  <cp:revision>3</cp:revision>
  <dcterms:modified xsi:type="dcterms:W3CDTF">2026-05-21T20:18:42Z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59b2e0-2ec4-47e6-afc1-6e3f8b684f6a_Enabled">
    <vt:lpwstr>true</vt:lpwstr>
  </property>
  <property fmtid="{D5CDD505-2E9C-101B-9397-08002B2CF9AE}" pid="3" name="MSIP_Label_6459b2e0-2ec4-47e6-afc1-6e3f8b684f6a_SetDate">
    <vt:lpwstr>2024-08-20T12:53:32Z</vt:lpwstr>
  </property>
  <property fmtid="{D5CDD505-2E9C-101B-9397-08002B2CF9AE}" pid="4" name="MSIP_Label_6459b2e0-2ec4-47e6-afc1-6e3f8b684f6a_Method">
    <vt:lpwstr>Privileged</vt:lpwstr>
  </property>
  <property fmtid="{D5CDD505-2E9C-101B-9397-08002B2CF9AE}" pid="5" name="MSIP_Label_6459b2e0-2ec4-47e6-afc1-6e3f8b684f6a_Name">
    <vt:lpwstr>6459b2e0-2ec4-47e6-afc1-6e3f8b684f6a</vt:lpwstr>
  </property>
  <property fmtid="{D5CDD505-2E9C-101B-9397-08002B2CF9AE}" pid="6" name="MSIP_Label_6459b2e0-2ec4-47e6-afc1-6e3f8b684f6a_SiteId">
    <vt:lpwstr>b417b620-2ae9-4a83-ab6c-7fbd828bda1d</vt:lpwstr>
  </property>
  <property fmtid="{D5CDD505-2E9C-101B-9397-08002B2CF9AE}" pid="7" name="MSIP_Label_6459b2e0-2ec4-47e6-afc1-6e3f8b684f6a_ActionId">
    <vt:lpwstr>e96e8aa3-5a6c-459c-bc2c-f525623a493a</vt:lpwstr>
  </property>
  <property fmtid="{D5CDD505-2E9C-101B-9397-08002B2CF9AE}" pid="8" name="MSIP_Label_6459b2e0-2ec4-47e6-afc1-6e3f8b684f6a_ContentBits">
    <vt:lpwstr>0</vt:lpwstr>
  </property>
  <property fmtid="{D5CDD505-2E9C-101B-9397-08002B2CF9AE}" pid="9" name="ContentTypeId">
    <vt:lpwstr>0x0101008030CE484559CF42B1EF112FEFB46821</vt:lpwstr>
  </property>
  <property fmtid="{D5CDD505-2E9C-101B-9397-08002B2CF9AE}" pid="10" name="MediaServiceImageTags">
    <vt:lpwstr/>
  </property>
  <property fmtid="{D5CDD505-2E9C-101B-9397-08002B2CF9AE}" pid="11" name="MSIP_Label_918f33d9-a7c8-42ae-9399-3bcb90d6f2ec_Enabled">
    <vt:lpwstr>true</vt:lpwstr>
  </property>
  <property fmtid="{D5CDD505-2E9C-101B-9397-08002B2CF9AE}" pid="12" name="MSIP_Label_918f33d9-a7c8-42ae-9399-3bcb90d6f2ec_SetDate">
    <vt:lpwstr>2026-05-20T15:54:57Z</vt:lpwstr>
  </property>
  <property fmtid="{D5CDD505-2E9C-101B-9397-08002B2CF9AE}" pid="13" name="MSIP_Label_918f33d9-a7c8-42ae-9399-3bcb90d6f2ec_Method">
    <vt:lpwstr>Standard</vt:lpwstr>
  </property>
  <property fmtid="{D5CDD505-2E9C-101B-9397-08002B2CF9AE}" pid="14" name="MSIP_Label_918f33d9-a7c8-42ae-9399-3bcb90d6f2ec_Name">
    <vt:lpwstr>RESTRITA</vt:lpwstr>
  </property>
  <property fmtid="{D5CDD505-2E9C-101B-9397-08002B2CF9AE}" pid="15" name="MSIP_Label_918f33d9-a7c8-42ae-9399-3bcb90d6f2ec_SiteId">
    <vt:lpwstr>2aaebcdb-3ee2-4d3b-b8ec-6abd20a33ace</vt:lpwstr>
  </property>
  <property fmtid="{D5CDD505-2E9C-101B-9397-08002B2CF9AE}" pid="16" name="MSIP_Label_918f33d9-a7c8-42ae-9399-3bcb90d6f2ec_ActionId">
    <vt:lpwstr>09ba381e-bdc7-4f6c-9ee1-79649d1acca2</vt:lpwstr>
  </property>
  <property fmtid="{D5CDD505-2E9C-101B-9397-08002B2CF9AE}" pid="17" name="MSIP_Label_918f33d9-a7c8-42ae-9399-3bcb90d6f2ec_ContentBits">
    <vt:lpwstr>2</vt:lpwstr>
  </property>
  <property fmtid="{D5CDD505-2E9C-101B-9397-08002B2CF9AE}" pid="18" name="MSIP_Label_918f33d9-a7c8-42ae-9399-3bcb90d6f2ec_Tag">
    <vt:lpwstr>10, 3, 0, 1</vt:lpwstr>
  </property>
  <property fmtid="{D5CDD505-2E9C-101B-9397-08002B2CF9AE}" pid="19" name="ClassificationContentMarkingFooterLocations">
    <vt:lpwstr>White:6\1_White:6\2_White:6\3_White:6</vt:lpwstr>
  </property>
  <property fmtid="{D5CDD505-2E9C-101B-9397-08002B2CF9AE}" pid="20" name="ClassificationContentMarkingFooterText">
    <vt:lpwstr>#RESTRITA#</vt:lpwstr>
  </property>
</Properties>
</file>